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256" r:id="rId2"/>
    <p:sldId id="312" r:id="rId3"/>
    <p:sldId id="332" r:id="rId4"/>
    <p:sldId id="333" r:id="rId5"/>
    <p:sldId id="301" r:id="rId6"/>
    <p:sldId id="334" r:id="rId7"/>
    <p:sldId id="335" r:id="rId8"/>
    <p:sldId id="311" r:id="rId9"/>
    <p:sldId id="318" r:id="rId10"/>
    <p:sldId id="319" r:id="rId11"/>
    <p:sldId id="320" r:id="rId12"/>
    <p:sldId id="321" r:id="rId13"/>
    <p:sldId id="323" r:id="rId14"/>
    <p:sldId id="324" r:id="rId15"/>
    <p:sldId id="322" r:id="rId16"/>
    <p:sldId id="325" r:id="rId17"/>
    <p:sldId id="327" r:id="rId18"/>
    <p:sldId id="328" r:id="rId19"/>
    <p:sldId id="329" r:id="rId20"/>
    <p:sldId id="330" r:id="rId21"/>
    <p:sldId id="331" r:id="rId22"/>
  </p:sldIdLst>
  <p:sldSz cx="9144000" cy="6858000" type="screen4x3"/>
  <p:notesSz cx="6858000" cy="9144000"/>
  <p:defaultTextStyle>
    <a:defPPr>
      <a:defRPr lang="da-DK"/>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105E04-9516-2551-AEEC-2B1BB68F0C69}" v="82" dt="2026-02-04T13:33:09.3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713" autoAdjust="0"/>
  </p:normalViewPr>
  <p:slideViewPr>
    <p:cSldViewPr>
      <p:cViewPr varScale="1">
        <p:scale>
          <a:sx n="116" d="100"/>
          <a:sy n="116" d="100"/>
        </p:scale>
        <p:origin x="1500" y="324"/>
      </p:cViewPr>
      <p:guideLst>
        <p:guide orient="horz" pos="2160"/>
        <p:guide pos="2880"/>
      </p:guideLst>
    </p:cSldViewPr>
  </p:slideViewPr>
  <p:outlineViewPr>
    <p:cViewPr>
      <p:scale>
        <a:sx n="33" d="100"/>
        <a:sy n="33" d="100"/>
      </p:scale>
      <p:origin x="250" y="7619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540C25AA-0975-CA40-979B-BA447548C91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a-DK"/>
          </a:p>
        </p:txBody>
      </p:sp>
      <p:sp>
        <p:nvSpPr>
          <p:cNvPr id="3" name="Pladsholder til dato 2">
            <a:extLst>
              <a:ext uri="{FF2B5EF4-FFF2-40B4-BE49-F238E27FC236}">
                <a16:creationId xmlns:a16="http://schemas.microsoft.com/office/drawing/2014/main" id="{35E43B44-3B5C-092B-0E25-2A41F9D2900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86E0F28-6417-488B-A989-5F412A4202ED}" type="datetimeFigureOut">
              <a:rPr lang="da-DK"/>
              <a:pPr>
                <a:defRPr/>
              </a:pPr>
              <a:t>09-02-2026</a:t>
            </a:fld>
            <a:endParaRPr lang="da-DK"/>
          </a:p>
        </p:txBody>
      </p:sp>
      <p:sp>
        <p:nvSpPr>
          <p:cNvPr id="4" name="Pladsholder til sidefod 3">
            <a:extLst>
              <a:ext uri="{FF2B5EF4-FFF2-40B4-BE49-F238E27FC236}">
                <a16:creationId xmlns:a16="http://schemas.microsoft.com/office/drawing/2014/main" id="{1FD10C9F-FD86-5F13-7A6F-F6489F9EC34E}"/>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a-DK"/>
          </a:p>
        </p:txBody>
      </p:sp>
      <p:sp>
        <p:nvSpPr>
          <p:cNvPr id="5" name="Pladsholder til diasnummer 4">
            <a:extLst>
              <a:ext uri="{FF2B5EF4-FFF2-40B4-BE49-F238E27FC236}">
                <a16:creationId xmlns:a16="http://schemas.microsoft.com/office/drawing/2014/main" id="{93C84EA7-0084-7AC7-9651-12CC84A77FF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84897B9-6F7F-4F56-85D5-DAEEB8D7229A}" type="slidenum">
              <a:rPr lang="da-DK" altLang="da-DK"/>
              <a:pPr>
                <a:defRPr/>
              </a:pPr>
              <a:t>‹nr.›</a:t>
            </a:fld>
            <a:endParaRPr lang="da-DK" altLang="da-DK"/>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685E2DCE-F6E7-5728-BFBB-84C661522A5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a-DK"/>
          </a:p>
        </p:txBody>
      </p:sp>
      <p:sp>
        <p:nvSpPr>
          <p:cNvPr id="3" name="Pladsholder til dato 2">
            <a:extLst>
              <a:ext uri="{FF2B5EF4-FFF2-40B4-BE49-F238E27FC236}">
                <a16:creationId xmlns:a16="http://schemas.microsoft.com/office/drawing/2014/main" id="{562450EB-D4BD-6B45-8715-1C7218D9748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AC5E3FB-D908-4FC2-93E9-3C731CD2D602}" type="datetimeFigureOut">
              <a:rPr lang="da-DK"/>
              <a:pPr>
                <a:defRPr/>
              </a:pPr>
              <a:t>09-02-2026</a:t>
            </a:fld>
            <a:endParaRPr lang="da-DK"/>
          </a:p>
        </p:txBody>
      </p:sp>
      <p:sp>
        <p:nvSpPr>
          <p:cNvPr id="4" name="Pladsholder til diasbillede 3">
            <a:extLst>
              <a:ext uri="{FF2B5EF4-FFF2-40B4-BE49-F238E27FC236}">
                <a16:creationId xmlns:a16="http://schemas.microsoft.com/office/drawing/2014/main" id="{F4B8F746-FC38-FD07-6E15-226F8017486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a-DK" noProof="0"/>
          </a:p>
        </p:txBody>
      </p:sp>
      <p:sp>
        <p:nvSpPr>
          <p:cNvPr id="5" name="Pladsholder til noter 4">
            <a:extLst>
              <a:ext uri="{FF2B5EF4-FFF2-40B4-BE49-F238E27FC236}">
                <a16:creationId xmlns:a16="http://schemas.microsoft.com/office/drawing/2014/main" id="{9DB12B13-F91F-6866-B058-6125C2562F5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noProof="0"/>
              <a:t>Klik for at redigere typografi i masteren</a:t>
            </a:r>
          </a:p>
          <a:p>
            <a:pPr lvl="1"/>
            <a:r>
              <a:rPr lang="da-DK" noProof="0"/>
              <a:t>Andet niveau</a:t>
            </a:r>
          </a:p>
          <a:p>
            <a:pPr lvl="2"/>
            <a:r>
              <a:rPr lang="da-DK" noProof="0"/>
              <a:t>Tredje niveau</a:t>
            </a:r>
          </a:p>
          <a:p>
            <a:pPr lvl="3"/>
            <a:r>
              <a:rPr lang="da-DK" noProof="0"/>
              <a:t>Fjerde niveau</a:t>
            </a:r>
          </a:p>
          <a:p>
            <a:pPr lvl="4"/>
            <a:r>
              <a:rPr lang="da-DK" noProof="0"/>
              <a:t>Femte niveau</a:t>
            </a:r>
          </a:p>
        </p:txBody>
      </p:sp>
      <p:sp>
        <p:nvSpPr>
          <p:cNvPr id="6" name="Pladsholder til sidefod 5">
            <a:extLst>
              <a:ext uri="{FF2B5EF4-FFF2-40B4-BE49-F238E27FC236}">
                <a16:creationId xmlns:a16="http://schemas.microsoft.com/office/drawing/2014/main" id="{FDC265AD-F5D5-DB6B-472E-AB045D3C32D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a-DK"/>
          </a:p>
        </p:txBody>
      </p:sp>
      <p:sp>
        <p:nvSpPr>
          <p:cNvPr id="7" name="Pladsholder til diasnummer 6">
            <a:extLst>
              <a:ext uri="{FF2B5EF4-FFF2-40B4-BE49-F238E27FC236}">
                <a16:creationId xmlns:a16="http://schemas.microsoft.com/office/drawing/2014/main" id="{7C55BD6D-8E79-9FF2-4360-133CB0656A0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4C603D33-7926-4F4B-AFDC-27DF3266C0CB}" type="slidenum">
              <a:rPr lang="da-DK" altLang="da-DK"/>
              <a:pPr>
                <a:defRPr/>
              </a:pPr>
              <a:t>‹nr.›</a:t>
            </a:fld>
            <a:endParaRPr lang="da-DK" altLang="da-DK"/>
          </a:p>
        </p:txBody>
      </p:sp>
    </p:spTree>
  </p:cSld>
  <p:clrMap bg1="lt1" tx1="dk1" bg2="lt2" tx2="dk2" accent1="accent1" accent2="accent2" accent3="accent3" accent4="accent4" accent5="accent5" accent6="accent6" hlink="hlink" folHlink="folHlink"/>
  <p:hf sldNum="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Pladsholder til diasbillede 1">
            <a:extLst>
              <a:ext uri="{FF2B5EF4-FFF2-40B4-BE49-F238E27FC236}">
                <a16:creationId xmlns:a16="http://schemas.microsoft.com/office/drawing/2014/main" id="{AD02A474-0AA3-D97A-1289-955F12904E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Pladsholder til noter 2">
            <a:extLst>
              <a:ext uri="{FF2B5EF4-FFF2-40B4-BE49-F238E27FC236}">
                <a16:creationId xmlns:a16="http://schemas.microsoft.com/office/drawing/2014/main" id="{7732CB78-AD72-6E33-40BB-FEE7899B77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da-DK" altLang="da-DK"/>
          </a:p>
        </p:txBody>
      </p:sp>
      <p:sp>
        <p:nvSpPr>
          <p:cNvPr id="4" name="Pladsholder til sidehoved 3">
            <a:extLst>
              <a:ext uri="{FF2B5EF4-FFF2-40B4-BE49-F238E27FC236}">
                <a16:creationId xmlns:a16="http://schemas.microsoft.com/office/drawing/2014/main" id="{C86A946F-0254-D6C1-C672-57490B079BA1}"/>
              </a:ext>
            </a:extLst>
          </p:cNvPr>
          <p:cNvSpPr>
            <a:spLocks noGrp="1"/>
          </p:cNvSpPr>
          <p:nvPr>
            <p:ph type="hdr" sz="quarter"/>
          </p:nvPr>
        </p:nvSpPr>
        <p:spPr/>
        <p:txBody>
          <a:bodyPr/>
          <a:lstStyle/>
          <a:p>
            <a:pPr>
              <a:defRPr/>
            </a:pPr>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30"/>
            <a:ext cx="7772400" cy="1470025"/>
          </a:xfrm>
        </p:spPr>
        <p:txBody>
          <a:bodyPr/>
          <a:lstStyle/>
          <a:p>
            <a:r>
              <a:rPr lang="da-DK"/>
              <a:t>Klik for at redigere titeltypografi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D93E1424-C8BC-4DE6-26DF-01BD4FC16FCB}"/>
              </a:ext>
            </a:extLst>
          </p:cNvPr>
          <p:cNvSpPr>
            <a:spLocks noGrp="1"/>
          </p:cNvSpPr>
          <p:nvPr>
            <p:ph type="dt" sz="half" idx="10"/>
          </p:nvPr>
        </p:nvSpPr>
        <p:spPr/>
        <p:txBody>
          <a:bodyPr/>
          <a:lstStyle>
            <a:lvl1pPr>
              <a:defRPr/>
            </a:lvl1pPr>
          </a:lstStyle>
          <a:p>
            <a:pPr>
              <a:defRPr/>
            </a:pPr>
            <a:fld id="{2E6F1C08-5F9A-4B28-9454-96D5738DD476}" type="datetime1">
              <a:rPr lang="da-DK" smtClean="0"/>
              <a:t>09-02-2026</a:t>
            </a:fld>
            <a:endParaRPr lang="da-DK"/>
          </a:p>
        </p:txBody>
      </p:sp>
      <p:sp>
        <p:nvSpPr>
          <p:cNvPr id="5" name="Pladsholder til sidefod 4">
            <a:extLst>
              <a:ext uri="{FF2B5EF4-FFF2-40B4-BE49-F238E27FC236}">
                <a16:creationId xmlns:a16="http://schemas.microsoft.com/office/drawing/2014/main" id="{B5221372-50A4-CF02-EDA3-D7C9F18B4AAF}"/>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D5F38136-61CD-8675-F46E-73CE9F5A581F}"/>
              </a:ext>
            </a:extLst>
          </p:cNvPr>
          <p:cNvSpPr>
            <a:spLocks noGrp="1"/>
          </p:cNvSpPr>
          <p:nvPr>
            <p:ph type="sldNum" sz="quarter" idx="12"/>
          </p:nvPr>
        </p:nvSpPr>
        <p:spPr/>
        <p:txBody>
          <a:bodyPr/>
          <a:lstStyle>
            <a:lvl1pPr>
              <a:defRPr/>
            </a:lvl1pPr>
          </a:lstStyle>
          <a:p>
            <a:pPr>
              <a:defRPr/>
            </a:pPr>
            <a:fld id="{E444BB3C-9545-4634-84B1-DBF0B52F64B1}" type="slidenum">
              <a:rPr lang="da-DK" altLang="da-DK"/>
              <a:pPr>
                <a:defRPr/>
              </a:pPr>
              <a:t>‹nr.›</a:t>
            </a:fld>
            <a:endParaRPr lang="da-DK" altLang="da-DK"/>
          </a:p>
        </p:txBody>
      </p:sp>
    </p:spTree>
    <p:extLst>
      <p:ext uri="{BB962C8B-B14F-4D97-AF65-F5344CB8AC3E}">
        <p14:creationId xmlns:p14="http://schemas.microsoft.com/office/powerpoint/2010/main" val="66091230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A49ECD8-B92D-67FE-648A-AB76E4971FDC}"/>
              </a:ext>
            </a:extLst>
          </p:cNvPr>
          <p:cNvSpPr>
            <a:spLocks noGrp="1"/>
          </p:cNvSpPr>
          <p:nvPr>
            <p:ph type="dt" sz="half" idx="10"/>
          </p:nvPr>
        </p:nvSpPr>
        <p:spPr/>
        <p:txBody>
          <a:bodyPr/>
          <a:lstStyle>
            <a:lvl1pPr>
              <a:defRPr/>
            </a:lvl1pPr>
          </a:lstStyle>
          <a:p>
            <a:pPr>
              <a:defRPr/>
            </a:pPr>
            <a:fld id="{D873F3A7-F02B-47EE-9599-4D9F67A7D1A0}" type="datetime1">
              <a:rPr lang="da-DK" smtClean="0"/>
              <a:t>09-02-2026</a:t>
            </a:fld>
            <a:endParaRPr lang="da-DK"/>
          </a:p>
        </p:txBody>
      </p:sp>
      <p:sp>
        <p:nvSpPr>
          <p:cNvPr id="5" name="Pladsholder til sidefod 4">
            <a:extLst>
              <a:ext uri="{FF2B5EF4-FFF2-40B4-BE49-F238E27FC236}">
                <a16:creationId xmlns:a16="http://schemas.microsoft.com/office/drawing/2014/main" id="{E66DD359-5812-1F6E-CF84-7E2437B47B5C}"/>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345C98CB-BE2B-4A6D-12F8-975177CA1090}"/>
              </a:ext>
            </a:extLst>
          </p:cNvPr>
          <p:cNvSpPr>
            <a:spLocks noGrp="1"/>
          </p:cNvSpPr>
          <p:nvPr>
            <p:ph type="sldNum" sz="quarter" idx="12"/>
          </p:nvPr>
        </p:nvSpPr>
        <p:spPr/>
        <p:txBody>
          <a:bodyPr/>
          <a:lstStyle>
            <a:lvl1pPr>
              <a:defRPr/>
            </a:lvl1pPr>
          </a:lstStyle>
          <a:p>
            <a:pPr>
              <a:defRPr/>
            </a:pPr>
            <a:fld id="{8027770A-A43A-47C4-9D1B-62BE15FCFEB4}" type="slidenum">
              <a:rPr lang="da-DK" altLang="da-DK"/>
              <a:pPr>
                <a:defRPr/>
              </a:pPr>
              <a:t>‹nr.›</a:t>
            </a:fld>
            <a:endParaRPr lang="da-DK" altLang="da-DK"/>
          </a:p>
        </p:txBody>
      </p:sp>
    </p:spTree>
    <p:extLst>
      <p:ext uri="{BB962C8B-B14F-4D97-AF65-F5344CB8AC3E}">
        <p14:creationId xmlns:p14="http://schemas.microsoft.com/office/powerpoint/2010/main" val="206873721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43"/>
            <a:ext cx="2057400" cy="5851525"/>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457200" y="274643"/>
            <a:ext cx="6019800" cy="5851525"/>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DE0D1D6-3207-56DB-318A-17F92105A01D}"/>
              </a:ext>
            </a:extLst>
          </p:cNvPr>
          <p:cNvSpPr>
            <a:spLocks noGrp="1"/>
          </p:cNvSpPr>
          <p:nvPr>
            <p:ph type="dt" sz="half" idx="10"/>
          </p:nvPr>
        </p:nvSpPr>
        <p:spPr/>
        <p:txBody>
          <a:bodyPr/>
          <a:lstStyle>
            <a:lvl1pPr>
              <a:defRPr/>
            </a:lvl1pPr>
          </a:lstStyle>
          <a:p>
            <a:pPr>
              <a:defRPr/>
            </a:pPr>
            <a:fld id="{DD325C66-8B74-4212-878E-2C92903091DA}" type="datetime1">
              <a:rPr lang="da-DK" smtClean="0"/>
              <a:t>09-02-2026</a:t>
            </a:fld>
            <a:endParaRPr lang="da-DK"/>
          </a:p>
        </p:txBody>
      </p:sp>
      <p:sp>
        <p:nvSpPr>
          <p:cNvPr id="5" name="Pladsholder til sidefod 4">
            <a:extLst>
              <a:ext uri="{FF2B5EF4-FFF2-40B4-BE49-F238E27FC236}">
                <a16:creationId xmlns:a16="http://schemas.microsoft.com/office/drawing/2014/main" id="{BD98B61D-B86B-1038-21D1-5DD4B75F3A6F}"/>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E12D0445-CE62-6D61-CF0A-83DD8FE7D25D}"/>
              </a:ext>
            </a:extLst>
          </p:cNvPr>
          <p:cNvSpPr>
            <a:spLocks noGrp="1"/>
          </p:cNvSpPr>
          <p:nvPr>
            <p:ph type="sldNum" sz="quarter" idx="12"/>
          </p:nvPr>
        </p:nvSpPr>
        <p:spPr/>
        <p:txBody>
          <a:bodyPr/>
          <a:lstStyle>
            <a:lvl1pPr>
              <a:defRPr/>
            </a:lvl1pPr>
          </a:lstStyle>
          <a:p>
            <a:pPr>
              <a:defRPr/>
            </a:pPr>
            <a:fld id="{DF21DEC2-F313-4FC1-A170-7D8B0201F54F}" type="slidenum">
              <a:rPr lang="da-DK" altLang="da-DK"/>
              <a:pPr>
                <a:defRPr/>
              </a:pPr>
              <a:t>‹nr.›</a:t>
            </a:fld>
            <a:endParaRPr lang="da-DK" altLang="da-DK"/>
          </a:p>
        </p:txBody>
      </p:sp>
    </p:spTree>
    <p:extLst>
      <p:ext uri="{BB962C8B-B14F-4D97-AF65-F5344CB8AC3E}">
        <p14:creationId xmlns:p14="http://schemas.microsoft.com/office/powerpoint/2010/main" val="254512521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C879790-B9C8-F690-6682-71413F7482A2}"/>
              </a:ext>
            </a:extLst>
          </p:cNvPr>
          <p:cNvSpPr>
            <a:spLocks noGrp="1"/>
          </p:cNvSpPr>
          <p:nvPr>
            <p:ph type="dt" sz="half" idx="10"/>
          </p:nvPr>
        </p:nvSpPr>
        <p:spPr/>
        <p:txBody>
          <a:bodyPr/>
          <a:lstStyle>
            <a:lvl1pPr>
              <a:defRPr/>
            </a:lvl1pPr>
          </a:lstStyle>
          <a:p>
            <a:pPr>
              <a:defRPr/>
            </a:pPr>
            <a:fld id="{9BC2B707-44DE-4FF6-938C-F20C73AC34FD}" type="datetime1">
              <a:rPr lang="da-DK" smtClean="0"/>
              <a:t>09-02-2026</a:t>
            </a:fld>
            <a:endParaRPr lang="da-DK"/>
          </a:p>
        </p:txBody>
      </p:sp>
      <p:sp>
        <p:nvSpPr>
          <p:cNvPr id="5" name="Pladsholder til sidefod 4">
            <a:extLst>
              <a:ext uri="{FF2B5EF4-FFF2-40B4-BE49-F238E27FC236}">
                <a16:creationId xmlns:a16="http://schemas.microsoft.com/office/drawing/2014/main" id="{B82B2899-0145-1D9C-AFEC-D54833EE4CB7}"/>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F9DF6CA8-2B58-FD9C-BC01-938921908557}"/>
              </a:ext>
            </a:extLst>
          </p:cNvPr>
          <p:cNvSpPr>
            <a:spLocks noGrp="1"/>
          </p:cNvSpPr>
          <p:nvPr>
            <p:ph type="sldNum" sz="quarter" idx="12"/>
          </p:nvPr>
        </p:nvSpPr>
        <p:spPr/>
        <p:txBody>
          <a:bodyPr/>
          <a:lstStyle>
            <a:lvl1pPr>
              <a:defRPr/>
            </a:lvl1pPr>
          </a:lstStyle>
          <a:p>
            <a:pPr>
              <a:defRPr/>
            </a:pPr>
            <a:fld id="{62475D6C-DD91-4608-BAE9-1124CDD04241}" type="slidenum">
              <a:rPr lang="da-DK" altLang="da-DK"/>
              <a:pPr>
                <a:defRPr/>
              </a:pPr>
              <a:t>‹nr.›</a:t>
            </a:fld>
            <a:endParaRPr lang="da-DK" altLang="da-DK"/>
          </a:p>
        </p:txBody>
      </p:sp>
    </p:spTree>
    <p:extLst>
      <p:ext uri="{BB962C8B-B14F-4D97-AF65-F5344CB8AC3E}">
        <p14:creationId xmlns:p14="http://schemas.microsoft.com/office/powerpoint/2010/main" val="339693860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722313" y="290671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typografi i masteren</a:t>
            </a:r>
          </a:p>
        </p:txBody>
      </p:sp>
      <p:sp>
        <p:nvSpPr>
          <p:cNvPr id="4" name="Pladsholder til dato 3">
            <a:extLst>
              <a:ext uri="{FF2B5EF4-FFF2-40B4-BE49-F238E27FC236}">
                <a16:creationId xmlns:a16="http://schemas.microsoft.com/office/drawing/2014/main" id="{5F57B8C8-598F-E1C4-D803-8E2D6BB721ED}"/>
              </a:ext>
            </a:extLst>
          </p:cNvPr>
          <p:cNvSpPr>
            <a:spLocks noGrp="1"/>
          </p:cNvSpPr>
          <p:nvPr>
            <p:ph type="dt" sz="half" idx="10"/>
          </p:nvPr>
        </p:nvSpPr>
        <p:spPr/>
        <p:txBody>
          <a:bodyPr/>
          <a:lstStyle>
            <a:lvl1pPr>
              <a:defRPr/>
            </a:lvl1pPr>
          </a:lstStyle>
          <a:p>
            <a:pPr>
              <a:defRPr/>
            </a:pPr>
            <a:fld id="{68936CE3-8E8F-4DE6-88EE-6AB475FC40DE}" type="datetime1">
              <a:rPr lang="da-DK" smtClean="0"/>
              <a:t>09-02-2026</a:t>
            </a:fld>
            <a:endParaRPr lang="da-DK"/>
          </a:p>
        </p:txBody>
      </p:sp>
      <p:sp>
        <p:nvSpPr>
          <p:cNvPr id="5" name="Pladsholder til sidefod 4">
            <a:extLst>
              <a:ext uri="{FF2B5EF4-FFF2-40B4-BE49-F238E27FC236}">
                <a16:creationId xmlns:a16="http://schemas.microsoft.com/office/drawing/2014/main" id="{A9CF2C94-44AF-6CC4-74A0-32E2EA572FAE}"/>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EC02C1D9-9428-AC41-06B5-80C4993D5481}"/>
              </a:ext>
            </a:extLst>
          </p:cNvPr>
          <p:cNvSpPr>
            <a:spLocks noGrp="1"/>
          </p:cNvSpPr>
          <p:nvPr>
            <p:ph type="sldNum" sz="quarter" idx="12"/>
          </p:nvPr>
        </p:nvSpPr>
        <p:spPr/>
        <p:txBody>
          <a:bodyPr/>
          <a:lstStyle>
            <a:lvl1pPr>
              <a:defRPr/>
            </a:lvl1pPr>
          </a:lstStyle>
          <a:p>
            <a:pPr>
              <a:defRPr/>
            </a:pPr>
            <a:fld id="{5AFD4064-CC68-4F4D-BCD5-35C65279600C}" type="slidenum">
              <a:rPr lang="da-DK" altLang="da-DK"/>
              <a:pPr>
                <a:defRPr/>
              </a:pPr>
              <a:t>‹nr.›</a:t>
            </a:fld>
            <a:endParaRPr lang="da-DK" altLang="da-DK"/>
          </a:p>
        </p:txBody>
      </p:sp>
    </p:spTree>
    <p:extLst>
      <p:ext uri="{BB962C8B-B14F-4D97-AF65-F5344CB8AC3E}">
        <p14:creationId xmlns:p14="http://schemas.microsoft.com/office/powerpoint/2010/main" val="245907473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457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3">
            <a:extLst>
              <a:ext uri="{FF2B5EF4-FFF2-40B4-BE49-F238E27FC236}">
                <a16:creationId xmlns:a16="http://schemas.microsoft.com/office/drawing/2014/main" id="{B5054A78-9C20-30D3-EB33-58D4126844F7}"/>
              </a:ext>
            </a:extLst>
          </p:cNvPr>
          <p:cNvSpPr>
            <a:spLocks noGrp="1"/>
          </p:cNvSpPr>
          <p:nvPr>
            <p:ph type="dt" sz="half" idx="10"/>
          </p:nvPr>
        </p:nvSpPr>
        <p:spPr/>
        <p:txBody>
          <a:bodyPr/>
          <a:lstStyle>
            <a:lvl1pPr>
              <a:defRPr/>
            </a:lvl1pPr>
          </a:lstStyle>
          <a:p>
            <a:pPr>
              <a:defRPr/>
            </a:pPr>
            <a:fld id="{B7D2DA0D-E07A-4789-8793-A881ED31EB62}" type="datetime1">
              <a:rPr lang="da-DK" smtClean="0"/>
              <a:t>09-02-2026</a:t>
            </a:fld>
            <a:endParaRPr lang="da-DK"/>
          </a:p>
        </p:txBody>
      </p:sp>
      <p:sp>
        <p:nvSpPr>
          <p:cNvPr id="6" name="Pladsholder til sidefod 4">
            <a:extLst>
              <a:ext uri="{FF2B5EF4-FFF2-40B4-BE49-F238E27FC236}">
                <a16:creationId xmlns:a16="http://schemas.microsoft.com/office/drawing/2014/main" id="{CB77595D-65BC-D42A-1D40-2917C97BB0A5}"/>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7" name="Pladsholder til diasnummer 5">
            <a:extLst>
              <a:ext uri="{FF2B5EF4-FFF2-40B4-BE49-F238E27FC236}">
                <a16:creationId xmlns:a16="http://schemas.microsoft.com/office/drawing/2014/main" id="{10DC9138-7CF7-B386-7E6C-35A51D1B6091}"/>
              </a:ext>
            </a:extLst>
          </p:cNvPr>
          <p:cNvSpPr>
            <a:spLocks noGrp="1"/>
          </p:cNvSpPr>
          <p:nvPr>
            <p:ph type="sldNum" sz="quarter" idx="12"/>
          </p:nvPr>
        </p:nvSpPr>
        <p:spPr/>
        <p:txBody>
          <a:bodyPr/>
          <a:lstStyle>
            <a:lvl1pPr>
              <a:defRPr/>
            </a:lvl1pPr>
          </a:lstStyle>
          <a:p>
            <a:pPr>
              <a:defRPr/>
            </a:pPr>
            <a:fld id="{E63A32C5-F40E-490F-A1AE-F000736F0A65}" type="slidenum">
              <a:rPr lang="da-DK" altLang="da-DK"/>
              <a:pPr>
                <a:defRPr/>
              </a:pPr>
              <a:t>‹nr.›</a:t>
            </a:fld>
            <a:endParaRPr lang="da-DK" altLang="da-DK"/>
          </a:p>
        </p:txBody>
      </p:sp>
    </p:spTree>
    <p:extLst>
      <p:ext uri="{BB962C8B-B14F-4D97-AF65-F5344CB8AC3E}">
        <p14:creationId xmlns:p14="http://schemas.microsoft.com/office/powerpoint/2010/main" val="272596936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3">
            <a:extLst>
              <a:ext uri="{FF2B5EF4-FFF2-40B4-BE49-F238E27FC236}">
                <a16:creationId xmlns:a16="http://schemas.microsoft.com/office/drawing/2014/main" id="{E454AC7B-6D2C-4B15-BC81-EAEC0D0C81C0}"/>
              </a:ext>
            </a:extLst>
          </p:cNvPr>
          <p:cNvSpPr>
            <a:spLocks noGrp="1"/>
          </p:cNvSpPr>
          <p:nvPr>
            <p:ph type="dt" sz="half" idx="10"/>
          </p:nvPr>
        </p:nvSpPr>
        <p:spPr/>
        <p:txBody>
          <a:bodyPr/>
          <a:lstStyle>
            <a:lvl1pPr>
              <a:defRPr/>
            </a:lvl1pPr>
          </a:lstStyle>
          <a:p>
            <a:pPr>
              <a:defRPr/>
            </a:pPr>
            <a:fld id="{EEA93EC7-6FD8-4E87-8313-1CE912EF2F52}" type="datetime1">
              <a:rPr lang="da-DK" smtClean="0"/>
              <a:t>09-02-2026</a:t>
            </a:fld>
            <a:endParaRPr lang="da-DK"/>
          </a:p>
        </p:txBody>
      </p:sp>
      <p:sp>
        <p:nvSpPr>
          <p:cNvPr id="8" name="Pladsholder til sidefod 4">
            <a:extLst>
              <a:ext uri="{FF2B5EF4-FFF2-40B4-BE49-F238E27FC236}">
                <a16:creationId xmlns:a16="http://schemas.microsoft.com/office/drawing/2014/main" id="{741D33F1-A2C2-498E-DE77-3DD3918628C8}"/>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9" name="Pladsholder til diasnummer 5">
            <a:extLst>
              <a:ext uri="{FF2B5EF4-FFF2-40B4-BE49-F238E27FC236}">
                <a16:creationId xmlns:a16="http://schemas.microsoft.com/office/drawing/2014/main" id="{D3EB2DDC-ED37-1DE3-1806-D472B47C18A9}"/>
              </a:ext>
            </a:extLst>
          </p:cNvPr>
          <p:cNvSpPr>
            <a:spLocks noGrp="1"/>
          </p:cNvSpPr>
          <p:nvPr>
            <p:ph type="sldNum" sz="quarter" idx="12"/>
          </p:nvPr>
        </p:nvSpPr>
        <p:spPr/>
        <p:txBody>
          <a:bodyPr/>
          <a:lstStyle>
            <a:lvl1pPr>
              <a:defRPr/>
            </a:lvl1pPr>
          </a:lstStyle>
          <a:p>
            <a:pPr>
              <a:defRPr/>
            </a:pPr>
            <a:fld id="{64AB1DBC-96C9-4F28-888D-5AFCDCD4CC62}" type="slidenum">
              <a:rPr lang="da-DK" altLang="da-DK"/>
              <a:pPr>
                <a:defRPr/>
              </a:pPr>
              <a:t>‹nr.›</a:t>
            </a:fld>
            <a:endParaRPr lang="da-DK" altLang="da-DK"/>
          </a:p>
        </p:txBody>
      </p:sp>
    </p:spTree>
    <p:extLst>
      <p:ext uri="{BB962C8B-B14F-4D97-AF65-F5344CB8AC3E}">
        <p14:creationId xmlns:p14="http://schemas.microsoft.com/office/powerpoint/2010/main" val="47443761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dato 3">
            <a:extLst>
              <a:ext uri="{FF2B5EF4-FFF2-40B4-BE49-F238E27FC236}">
                <a16:creationId xmlns:a16="http://schemas.microsoft.com/office/drawing/2014/main" id="{3F1CB652-B65E-4203-1D14-EB6B00403DD6}"/>
              </a:ext>
            </a:extLst>
          </p:cNvPr>
          <p:cNvSpPr>
            <a:spLocks noGrp="1"/>
          </p:cNvSpPr>
          <p:nvPr>
            <p:ph type="dt" sz="half" idx="10"/>
          </p:nvPr>
        </p:nvSpPr>
        <p:spPr/>
        <p:txBody>
          <a:bodyPr/>
          <a:lstStyle>
            <a:lvl1pPr>
              <a:defRPr/>
            </a:lvl1pPr>
          </a:lstStyle>
          <a:p>
            <a:pPr>
              <a:defRPr/>
            </a:pPr>
            <a:fld id="{4A223517-57E4-4D49-BE5F-4ABF26635173}" type="datetime1">
              <a:rPr lang="da-DK" smtClean="0"/>
              <a:t>09-02-2026</a:t>
            </a:fld>
            <a:endParaRPr lang="da-DK"/>
          </a:p>
        </p:txBody>
      </p:sp>
      <p:sp>
        <p:nvSpPr>
          <p:cNvPr id="4" name="Pladsholder til sidefod 4">
            <a:extLst>
              <a:ext uri="{FF2B5EF4-FFF2-40B4-BE49-F238E27FC236}">
                <a16:creationId xmlns:a16="http://schemas.microsoft.com/office/drawing/2014/main" id="{C2842CFE-B473-9815-CA20-5A01D428308E}"/>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5" name="Pladsholder til diasnummer 5">
            <a:extLst>
              <a:ext uri="{FF2B5EF4-FFF2-40B4-BE49-F238E27FC236}">
                <a16:creationId xmlns:a16="http://schemas.microsoft.com/office/drawing/2014/main" id="{DCB4035E-9A35-A2BA-B9F5-50E6DA3B31AF}"/>
              </a:ext>
            </a:extLst>
          </p:cNvPr>
          <p:cNvSpPr>
            <a:spLocks noGrp="1"/>
          </p:cNvSpPr>
          <p:nvPr>
            <p:ph type="sldNum" sz="quarter" idx="12"/>
          </p:nvPr>
        </p:nvSpPr>
        <p:spPr/>
        <p:txBody>
          <a:bodyPr/>
          <a:lstStyle>
            <a:lvl1pPr>
              <a:defRPr/>
            </a:lvl1pPr>
          </a:lstStyle>
          <a:p>
            <a:pPr>
              <a:defRPr/>
            </a:pPr>
            <a:fld id="{BAE18D65-E2EB-4C29-893C-A50FB4B7580E}" type="slidenum">
              <a:rPr lang="da-DK" altLang="da-DK"/>
              <a:pPr>
                <a:defRPr/>
              </a:pPr>
              <a:t>‹nr.›</a:t>
            </a:fld>
            <a:endParaRPr lang="da-DK" altLang="da-DK"/>
          </a:p>
        </p:txBody>
      </p:sp>
    </p:spTree>
    <p:extLst>
      <p:ext uri="{BB962C8B-B14F-4D97-AF65-F5344CB8AC3E}">
        <p14:creationId xmlns:p14="http://schemas.microsoft.com/office/powerpoint/2010/main" val="300107411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3">
            <a:extLst>
              <a:ext uri="{FF2B5EF4-FFF2-40B4-BE49-F238E27FC236}">
                <a16:creationId xmlns:a16="http://schemas.microsoft.com/office/drawing/2014/main" id="{80AA85C5-BBA1-2A27-D54B-F03C5CBF0500}"/>
              </a:ext>
            </a:extLst>
          </p:cNvPr>
          <p:cNvSpPr>
            <a:spLocks noGrp="1"/>
          </p:cNvSpPr>
          <p:nvPr>
            <p:ph type="dt" sz="half" idx="10"/>
          </p:nvPr>
        </p:nvSpPr>
        <p:spPr/>
        <p:txBody>
          <a:bodyPr/>
          <a:lstStyle>
            <a:lvl1pPr>
              <a:defRPr/>
            </a:lvl1pPr>
          </a:lstStyle>
          <a:p>
            <a:pPr>
              <a:defRPr/>
            </a:pPr>
            <a:fld id="{A51DBBB7-8B6E-4C7C-9593-D706122B7FD7}" type="datetime1">
              <a:rPr lang="da-DK" smtClean="0"/>
              <a:t>09-02-2026</a:t>
            </a:fld>
            <a:endParaRPr lang="da-DK"/>
          </a:p>
        </p:txBody>
      </p:sp>
      <p:sp>
        <p:nvSpPr>
          <p:cNvPr id="3" name="Pladsholder til sidefod 4">
            <a:extLst>
              <a:ext uri="{FF2B5EF4-FFF2-40B4-BE49-F238E27FC236}">
                <a16:creationId xmlns:a16="http://schemas.microsoft.com/office/drawing/2014/main" id="{05523412-4B7B-EC57-8A94-AB0757C78BE4}"/>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4" name="Pladsholder til diasnummer 5">
            <a:extLst>
              <a:ext uri="{FF2B5EF4-FFF2-40B4-BE49-F238E27FC236}">
                <a16:creationId xmlns:a16="http://schemas.microsoft.com/office/drawing/2014/main" id="{52E411C2-E609-4B70-5702-08CA3C7D3144}"/>
              </a:ext>
            </a:extLst>
          </p:cNvPr>
          <p:cNvSpPr>
            <a:spLocks noGrp="1"/>
          </p:cNvSpPr>
          <p:nvPr>
            <p:ph type="sldNum" sz="quarter" idx="12"/>
          </p:nvPr>
        </p:nvSpPr>
        <p:spPr/>
        <p:txBody>
          <a:bodyPr/>
          <a:lstStyle>
            <a:lvl1pPr>
              <a:defRPr/>
            </a:lvl1pPr>
          </a:lstStyle>
          <a:p>
            <a:pPr>
              <a:defRPr/>
            </a:pPr>
            <a:fld id="{8A2B3A6E-03AE-40E4-B0FD-7BB6ED0CB958}" type="slidenum">
              <a:rPr lang="da-DK" altLang="da-DK"/>
              <a:pPr>
                <a:defRPr/>
              </a:pPr>
              <a:t>‹nr.›</a:t>
            </a:fld>
            <a:endParaRPr lang="da-DK" altLang="da-DK"/>
          </a:p>
        </p:txBody>
      </p:sp>
    </p:spTree>
    <p:extLst>
      <p:ext uri="{BB962C8B-B14F-4D97-AF65-F5344CB8AC3E}">
        <p14:creationId xmlns:p14="http://schemas.microsoft.com/office/powerpoint/2010/main" val="309535497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6" y="273050"/>
            <a:ext cx="3008313"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3575055" y="273055"/>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6" y="1435105"/>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3">
            <a:extLst>
              <a:ext uri="{FF2B5EF4-FFF2-40B4-BE49-F238E27FC236}">
                <a16:creationId xmlns:a16="http://schemas.microsoft.com/office/drawing/2014/main" id="{AF035611-1315-A0EC-3085-0B03BF55C119}"/>
              </a:ext>
            </a:extLst>
          </p:cNvPr>
          <p:cNvSpPr>
            <a:spLocks noGrp="1"/>
          </p:cNvSpPr>
          <p:nvPr>
            <p:ph type="dt" sz="half" idx="10"/>
          </p:nvPr>
        </p:nvSpPr>
        <p:spPr/>
        <p:txBody>
          <a:bodyPr/>
          <a:lstStyle>
            <a:lvl1pPr>
              <a:defRPr/>
            </a:lvl1pPr>
          </a:lstStyle>
          <a:p>
            <a:pPr>
              <a:defRPr/>
            </a:pPr>
            <a:fld id="{E25C38B7-38DE-45A3-B651-1358807986DE}" type="datetime1">
              <a:rPr lang="da-DK" smtClean="0"/>
              <a:t>09-02-2026</a:t>
            </a:fld>
            <a:endParaRPr lang="da-DK"/>
          </a:p>
        </p:txBody>
      </p:sp>
      <p:sp>
        <p:nvSpPr>
          <p:cNvPr id="6" name="Pladsholder til sidefod 4">
            <a:extLst>
              <a:ext uri="{FF2B5EF4-FFF2-40B4-BE49-F238E27FC236}">
                <a16:creationId xmlns:a16="http://schemas.microsoft.com/office/drawing/2014/main" id="{157DEC14-BF97-4F93-97D5-CD4A14CED0AE}"/>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7" name="Pladsholder til diasnummer 5">
            <a:extLst>
              <a:ext uri="{FF2B5EF4-FFF2-40B4-BE49-F238E27FC236}">
                <a16:creationId xmlns:a16="http://schemas.microsoft.com/office/drawing/2014/main" id="{2FC4C2D6-4BFC-451D-6FFE-F0E59EC3E3A1}"/>
              </a:ext>
            </a:extLst>
          </p:cNvPr>
          <p:cNvSpPr>
            <a:spLocks noGrp="1"/>
          </p:cNvSpPr>
          <p:nvPr>
            <p:ph type="sldNum" sz="quarter" idx="12"/>
          </p:nvPr>
        </p:nvSpPr>
        <p:spPr/>
        <p:txBody>
          <a:bodyPr/>
          <a:lstStyle>
            <a:lvl1pPr>
              <a:defRPr/>
            </a:lvl1pPr>
          </a:lstStyle>
          <a:p>
            <a:pPr>
              <a:defRPr/>
            </a:pPr>
            <a:fld id="{8F7B102B-FA9D-4F1F-BF38-A24244D43004}" type="slidenum">
              <a:rPr lang="da-DK" altLang="da-DK"/>
              <a:pPr>
                <a:defRPr/>
              </a:pPr>
              <a:t>‹nr.›</a:t>
            </a:fld>
            <a:endParaRPr lang="da-DK" altLang="da-DK"/>
          </a:p>
        </p:txBody>
      </p:sp>
    </p:spTree>
    <p:extLst>
      <p:ext uri="{BB962C8B-B14F-4D97-AF65-F5344CB8AC3E}">
        <p14:creationId xmlns:p14="http://schemas.microsoft.com/office/powerpoint/2010/main" val="389377763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a-DK" noProof="0"/>
          </a:p>
        </p:txBody>
      </p:sp>
      <p:sp>
        <p:nvSpPr>
          <p:cNvPr id="4" name="Pladsholder til tekst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3">
            <a:extLst>
              <a:ext uri="{FF2B5EF4-FFF2-40B4-BE49-F238E27FC236}">
                <a16:creationId xmlns:a16="http://schemas.microsoft.com/office/drawing/2014/main" id="{E50BE999-54AA-440D-CB1F-AFD4FFE7E11A}"/>
              </a:ext>
            </a:extLst>
          </p:cNvPr>
          <p:cNvSpPr>
            <a:spLocks noGrp="1"/>
          </p:cNvSpPr>
          <p:nvPr>
            <p:ph type="dt" sz="half" idx="10"/>
          </p:nvPr>
        </p:nvSpPr>
        <p:spPr/>
        <p:txBody>
          <a:bodyPr/>
          <a:lstStyle>
            <a:lvl1pPr>
              <a:defRPr/>
            </a:lvl1pPr>
          </a:lstStyle>
          <a:p>
            <a:pPr>
              <a:defRPr/>
            </a:pPr>
            <a:fld id="{4AB3B42A-FF66-497F-AC72-3CBDAC746ECE}" type="datetime1">
              <a:rPr lang="da-DK" smtClean="0"/>
              <a:t>09-02-2026</a:t>
            </a:fld>
            <a:endParaRPr lang="da-DK"/>
          </a:p>
        </p:txBody>
      </p:sp>
      <p:sp>
        <p:nvSpPr>
          <p:cNvPr id="6" name="Pladsholder til sidefod 4">
            <a:extLst>
              <a:ext uri="{FF2B5EF4-FFF2-40B4-BE49-F238E27FC236}">
                <a16:creationId xmlns:a16="http://schemas.microsoft.com/office/drawing/2014/main" id="{D57CB511-DF2E-7CA8-0871-7608FCF60DBA}"/>
              </a:ext>
            </a:extLst>
          </p:cNvPr>
          <p:cNvSpPr>
            <a:spLocks noGrp="1"/>
          </p:cNvSpPr>
          <p:nvPr>
            <p:ph type="ftr" sz="quarter" idx="11"/>
          </p:nvPr>
        </p:nvSpPr>
        <p:spPr/>
        <p:txBody>
          <a:bodyPr/>
          <a:lstStyle>
            <a:lvl1pPr>
              <a:defRPr/>
            </a:lvl1pPr>
          </a:lstStyle>
          <a:p>
            <a:pPr>
              <a:defRPr/>
            </a:pPr>
            <a:r>
              <a:rPr lang="da-DK"/>
              <a:t>PROGRAMKENDSKAB og DOMMERVEDLIGEHOLDELSE 2026</a:t>
            </a:r>
          </a:p>
        </p:txBody>
      </p:sp>
      <p:sp>
        <p:nvSpPr>
          <p:cNvPr id="7" name="Pladsholder til diasnummer 5">
            <a:extLst>
              <a:ext uri="{FF2B5EF4-FFF2-40B4-BE49-F238E27FC236}">
                <a16:creationId xmlns:a16="http://schemas.microsoft.com/office/drawing/2014/main" id="{643367C3-73E4-3435-8DF8-EF7FEC021ADE}"/>
              </a:ext>
            </a:extLst>
          </p:cNvPr>
          <p:cNvSpPr>
            <a:spLocks noGrp="1"/>
          </p:cNvSpPr>
          <p:nvPr>
            <p:ph type="sldNum" sz="quarter" idx="12"/>
          </p:nvPr>
        </p:nvSpPr>
        <p:spPr/>
        <p:txBody>
          <a:bodyPr/>
          <a:lstStyle>
            <a:lvl1pPr>
              <a:defRPr/>
            </a:lvl1pPr>
          </a:lstStyle>
          <a:p>
            <a:pPr>
              <a:defRPr/>
            </a:pPr>
            <a:fld id="{2EAF1CED-DD61-4C49-9CCA-529A90E8D511}" type="slidenum">
              <a:rPr lang="da-DK" altLang="da-DK"/>
              <a:pPr>
                <a:defRPr/>
              </a:pPr>
              <a:t>‹nr.›</a:t>
            </a:fld>
            <a:endParaRPr lang="da-DK" altLang="da-DK"/>
          </a:p>
        </p:txBody>
      </p:sp>
    </p:spTree>
    <p:extLst>
      <p:ext uri="{BB962C8B-B14F-4D97-AF65-F5344CB8AC3E}">
        <p14:creationId xmlns:p14="http://schemas.microsoft.com/office/powerpoint/2010/main" val="103979430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Pladsholder til titel 1">
            <a:extLst>
              <a:ext uri="{FF2B5EF4-FFF2-40B4-BE49-F238E27FC236}">
                <a16:creationId xmlns:a16="http://schemas.microsoft.com/office/drawing/2014/main" id="{EDAE9101-4B90-FEA2-CAC8-AD98C3A5F27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a-DK" altLang="da-DK"/>
              <a:t>Klik for at redigere titeltypografi i masteren</a:t>
            </a:r>
          </a:p>
        </p:txBody>
      </p:sp>
      <p:sp>
        <p:nvSpPr>
          <p:cNvPr id="1027" name="Pladsholder til tekst 2">
            <a:extLst>
              <a:ext uri="{FF2B5EF4-FFF2-40B4-BE49-F238E27FC236}">
                <a16:creationId xmlns:a16="http://schemas.microsoft.com/office/drawing/2014/main" id="{80C071E5-7967-2310-180B-3478FD2F0BB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altLang="da-DK"/>
              <a:t>Klik for at redigere typografi i masteren</a:t>
            </a:r>
          </a:p>
          <a:p>
            <a:pPr lvl="1"/>
            <a:r>
              <a:rPr lang="da-DK" altLang="da-DK"/>
              <a:t>Andet niveau</a:t>
            </a:r>
          </a:p>
          <a:p>
            <a:pPr lvl="2"/>
            <a:r>
              <a:rPr lang="da-DK" altLang="da-DK"/>
              <a:t>Tredje niveau</a:t>
            </a:r>
          </a:p>
          <a:p>
            <a:pPr lvl="3"/>
            <a:r>
              <a:rPr lang="da-DK" altLang="da-DK"/>
              <a:t>Fjerde niveau</a:t>
            </a:r>
          </a:p>
          <a:p>
            <a:pPr lvl="4"/>
            <a:r>
              <a:rPr lang="da-DK" altLang="da-DK"/>
              <a:t>Femte niveau</a:t>
            </a:r>
          </a:p>
        </p:txBody>
      </p:sp>
      <p:sp>
        <p:nvSpPr>
          <p:cNvPr id="4" name="Pladsholder til dato 3">
            <a:extLst>
              <a:ext uri="{FF2B5EF4-FFF2-40B4-BE49-F238E27FC236}">
                <a16:creationId xmlns:a16="http://schemas.microsoft.com/office/drawing/2014/main" id="{10473778-0BF8-F07E-263A-287204CC5036}"/>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1599EDE-2D5C-469D-8F67-18B28554713D}" type="datetime1">
              <a:rPr lang="da-DK" smtClean="0"/>
              <a:t>09-02-2026</a:t>
            </a:fld>
            <a:endParaRPr lang="da-DK"/>
          </a:p>
        </p:txBody>
      </p:sp>
      <p:sp>
        <p:nvSpPr>
          <p:cNvPr id="5" name="Pladsholder til sidefod 4">
            <a:extLst>
              <a:ext uri="{FF2B5EF4-FFF2-40B4-BE49-F238E27FC236}">
                <a16:creationId xmlns:a16="http://schemas.microsoft.com/office/drawing/2014/main" id="{CCB697B1-C037-9F2A-175C-32DACAF8F7A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da-DK"/>
              <a:t>PROGRAMKENDSKAB og DOMMERVEDLIGEHOLDELSE 2026</a:t>
            </a:r>
          </a:p>
        </p:txBody>
      </p:sp>
      <p:sp>
        <p:nvSpPr>
          <p:cNvPr id="6" name="Pladsholder til diasnummer 5">
            <a:extLst>
              <a:ext uri="{FF2B5EF4-FFF2-40B4-BE49-F238E27FC236}">
                <a16:creationId xmlns:a16="http://schemas.microsoft.com/office/drawing/2014/main" id="{EC6BE5AA-AF75-2FC5-A9E1-8C9F911C28A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1D843E8B-E893-4C7D-A5ED-63236A9A39C6}" type="slidenum">
              <a:rPr lang="da-DK" altLang="da-DK"/>
              <a:pPr>
                <a:defRPr/>
              </a:pPr>
              <a:t>‹nr.›</a:t>
            </a:fld>
            <a:endParaRPr lang="da-DK" alt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5FE218-9241-4D95-B3F2-77804E93A6DE}"/>
              </a:ext>
            </a:extLst>
          </p:cNvPr>
          <p:cNvSpPr>
            <a:spLocks noGrp="1"/>
          </p:cNvSpPr>
          <p:nvPr>
            <p:ph type="ctrTitle"/>
          </p:nvPr>
        </p:nvSpPr>
        <p:spPr>
          <a:xfrm>
            <a:off x="323850" y="1412875"/>
            <a:ext cx="8424863" cy="3887788"/>
          </a:xfrm>
        </p:spPr>
        <p:txBody>
          <a:bodyPr rtlCol="0">
            <a:noAutofit/>
          </a:bodyPr>
          <a:lstStyle/>
          <a:p>
            <a:pPr eaLnBrk="1" fontAlgn="auto" hangingPunct="1">
              <a:spcAft>
                <a:spcPts val="0"/>
              </a:spcAft>
              <a:defRPr/>
            </a:pPr>
            <a:r>
              <a:rPr lang="da-DK" sz="33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PROGRAMKENDSKAB  og DOMMERVEDLIGEHOLDELSE</a:t>
            </a:r>
            <a:br>
              <a:rPr lang="da-DK" sz="33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da-DK" sz="33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2026</a:t>
            </a:r>
            <a:br>
              <a:rPr lang="da-DK" sz="33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da-DK" sz="33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Ensretning af dommervejledning / figurantvejledning </a:t>
            </a:r>
            <a:br>
              <a:rPr lang="da-DK" sz="33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da-DK" sz="33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og kommende programændringer</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9E8C8-CF75-99DE-86CA-8860AF69FE78}"/>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F4D8E83A-BE80-9958-7D93-7B6A8D865552}"/>
              </a:ext>
            </a:extLst>
          </p:cNvPr>
          <p:cNvSpPr>
            <a:spLocks noGrp="1"/>
          </p:cNvSpPr>
          <p:nvPr>
            <p:ph idx="1"/>
          </p:nvPr>
        </p:nvSpPr>
        <p:spPr>
          <a:xfrm>
            <a:off x="457200" y="981075"/>
            <a:ext cx="8229600" cy="5145088"/>
          </a:xfrm>
        </p:spPr>
        <p:txBody>
          <a:bodyPr/>
          <a:lstStyle/>
          <a:p>
            <a:r>
              <a:rPr lang="da-DK" altLang="da-DK" b="1" dirty="0">
                <a:latin typeface="Times New Roman" panose="02020603050405020304" pitchFamily="18" charset="0"/>
                <a:cs typeface="Times New Roman" panose="02020603050405020304" pitchFamily="18" charset="0"/>
              </a:rPr>
              <a:t>Udførelse:</a:t>
            </a:r>
          </a:p>
          <a:p>
            <a:pPr marL="0" indent="0">
              <a:buNone/>
            </a:pPr>
            <a:r>
              <a:rPr lang="da-DK" altLang="da-DK" b="1" dirty="0">
                <a:latin typeface="Times New Roman" panose="02020603050405020304" pitchFamily="18" charset="0"/>
                <a:cs typeface="Times New Roman" panose="02020603050405020304" pitchFamily="18" charset="0"/>
              </a:rPr>
              <a:t>Føreren står på et af dommerne anvist sted med sin hund på plads, og melder sig efter rimelig tid klar. Efter klartegn fra dommerne giver føreren kommandoen ”giv hals” eller ”halse”. </a:t>
            </a:r>
          </a:p>
          <a:p>
            <a:pPr marL="0" indent="0">
              <a:buNone/>
            </a:pPr>
            <a:r>
              <a:rPr lang="da-DK" altLang="da-DK" b="1" dirty="0">
                <a:latin typeface="Times New Roman" panose="02020603050405020304" pitchFamily="18" charset="0"/>
                <a:cs typeface="Times New Roman" panose="02020603050405020304" pitchFamily="18" charset="0"/>
              </a:rPr>
              <a:t>Hunden skal </a:t>
            </a:r>
            <a:r>
              <a:rPr lang="da-DK" altLang="da-DK" b="1" dirty="0">
                <a:solidFill>
                  <a:srgbClr val="FF0000"/>
                </a:solidFill>
                <a:latin typeface="Times New Roman" panose="02020603050405020304" pitchFamily="18" charset="0"/>
                <a:cs typeface="Times New Roman" panose="02020603050405020304" pitchFamily="18" charset="0"/>
              </a:rPr>
              <a:t>straks</a:t>
            </a:r>
            <a:r>
              <a:rPr lang="da-DK" altLang="da-DK" b="1" dirty="0">
                <a:latin typeface="Times New Roman" panose="02020603050405020304" pitchFamily="18" charset="0"/>
                <a:cs typeface="Times New Roman" panose="02020603050405020304" pitchFamily="18" charset="0"/>
              </a:rPr>
              <a:t> efter kommandoen afgive 10 </a:t>
            </a:r>
            <a:r>
              <a:rPr lang="da-DK" altLang="da-DK" b="1" dirty="0">
                <a:solidFill>
                  <a:srgbClr val="FF0000"/>
                </a:solidFill>
                <a:latin typeface="Times New Roman" panose="02020603050405020304" pitchFamily="18" charset="0"/>
                <a:cs typeface="Times New Roman" panose="02020603050405020304" pitchFamily="18" charset="0"/>
              </a:rPr>
              <a:t>sammenhængende</a:t>
            </a:r>
            <a:r>
              <a:rPr lang="da-DK" altLang="da-DK" b="1" dirty="0">
                <a:latin typeface="Times New Roman" panose="02020603050405020304" pitchFamily="18" charset="0"/>
                <a:cs typeface="Times New Roman" panose="02020603050405020304" pitchFamily="18" charset="0"/>
              </a:rPr>
              <a:t> glam. Dommerne afslutter øvelsen.</a:t>
            </a:r>
          </a:p>
        </p:txBody>
      </p:sp>
      <p:sp>
        <p:nvSpPr>
          <p:cNvPr id="4" name="Pladsholder til sidefod 3">
            <a:extLst>
              <a:ext uri="{FF2B5EF4-FFF2-40B4-BE49-F238E27FC236}">
                <a16:creationId xmlns:a16="http://schemas.microsoft.com/office/drawing/2014/main" id="{F3790DAC-F42D-62FC-7702-CDD64FE0B4BD}"/>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0724" name="Titel 1">
            <a:extLst>
              <a:ext uri="{FF2B5EF4-FFF2-40B4-BE49-F238E27FC236}">
                <a16:creationId xmlns:a16="http://schemas.microsoft.com/office/drawing/2014/main" id="{E1EAA32C-7A05-DC61-F120-F9DC0750FDCF}"/>
              </a:ext>
            </a:extLst>
          </p:cNvPr>
          <p:cNvSpPr>
            <a:spLocks noGrp="1"/>
          </p:cNvSpPr>
          <p:nvPr>
            <p:ph type="title"/>
          </p:nvPr>
        </p:nvSpPr>
        <p:spPr>
          <a:xfrm>
            <a:off x="457200" y="115888"/>
            <a:ext cx="8229600" cy="504825"/>
          </a:xfrm>
        </p:spPr>
        <p:txBody>
          <a:bodyPr/>
          <a:lstStyle/>
          <a:p>
            <a:r>
              <a:rPr lang="da-DK" altLang="da-DK" sz="3600" b="1" dirty="0">
                <a:latin typeface="Times New Roman" panose="02020603050405020304" pitchFamily="18" charset="0"/>
                <a:cs typeface="Times New Roman" panose="02020603050405020304" pitchFamily="18" charset="0"/>
              </a:rPr>
              <a:t>Øvelse 3, Halsgivning</a:t>
            </a:r>
          </a:p>
        </p:txBody>
      </p:sp>
    </p:spTree>
    <p:extLst>
      <p:ext uri="{BB962C8B-B14F-4D97-AF65-F5344CB8AC3E}">
        <p14:creationId xmlns:p14="http://schemas.microsoft.com/office/powerpoint/2010/main" val="404428129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4877D-0F25-FE1E-DBB7-BED03DE6D546}"/>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04E8EBDA-30B8-3FD9-D67F-19CF9AFD3267}"/>
              </a:ext>
            </a:extLst>
          </p:cNvPr>
          <p:cNvSpPr>
            <a:spLocks noGrp="1"/>
          </p:cNvSpPr>
          <p:nvPr>
            <p:ph idx="1"/>
          </p:nvPr>
        </p:nvSpPr>
        <p:spPr>
          <a:xfrm>
            <a:off x="457200" y="981075"/>
            <a:ext cx="8229600" cy="5145088"/>
          </a:xfrm>
        </p:spPr>
        <p:txBody>
          <a:bodyPr/>
          <a:lstStyle/>
          <a:p>
            <a:r>
              <a:rPr lang="da-DK" altLang="da-DK" b="1" dirty="0">
                <a:latin typeface="Times New Roman" panose="02020603050405020304" pitchFamily="18" charset="0"/>
                <a:cs typeface="Times New Roman" panose="02020603050405020304" pitchFamily="18" charset="0"/>
              </a:rPr>
              <a:t>Bedømmelse:</a:t>
            </a:r>
          </a:p>
          <a:p>
            <a:pPr marL="0" indent="0">
              <a:buNone/>
            </a:pPr>
            <a:r>
              <a:rPr lang="da-DK" altLang="da-DK" b="1" dirty="0">
                <a:latin typeface="Times New Roman" panose="02020603050405020304" pitchFamily="18" charset="0"/>
                <a:cs typeface="Times New Roman" panose="02020603050405020304" pitchFamily="18" charset="0"/>
              </a:rPr>
              <a:t>Går hunden ikke selvstændigt bagom cyklen ved start og slut medfører det fradrag. </a:t>
            </a:r>
            <a:r>
              <a:rPr lang="da-DK" altLang="da-DK" b="1" dirty="0">
                <a:solidFill>
                  <a:srgbClr val="FF0000"/>
                </a:solidFill>
                <a:latin typeface="Times New Roman" panose="02020603050405020304" pitchFamily="18" charset="0"/>
                <a:cs typeface="Times New Roman" panose="02020603050405020304" pitchFamily="18" charset="0"/>
              </a:rPr>
              <a:t>Løber hunden på venstre side af cyklen hele vejen opnås ingen point. </a:t>
            </a:r>
          </a:p>
          <a:p>
            <a:pPr marL="0" indent="0">
              <a:buNone/>
            </a:pPr>
            <a:r>
              <a:rPr lang="da-DK" altLang="da-DK" b="1" dirty="0">
                <a:latin typeface="Times New Roman" panose="02020603050405020304" pitchFamily="18" charset="0"/>
                <a:cs typeface="Times New Roman" panose="02020603050405020304" pitchFamily="18" charset="0"/>
              </a:rPr>
              <a:t>Løber hunden ved afslutningen for om cyklen fratrækkes 1 point. </a:t>
            </a:r>
            <a:r>
              <a:rPr lang="da-DK" altLang="da-DK" b="1" dirty="0">
                <a:solidFill>
                  <a:srgbClr val="FF0000"/>
                </a:solidFill>
                <a:latin typeface="Times New Roman" panose="02020603050405020304" pitchFamily="18" charset="0"/>
                <a:cs typeface="Times New Roman" panose="02020603050405020304" pitchFamily="18" charset="0"/>
              </a:rPr>
              <a:t>Standser hundeføreren op, for at genoptage øvelsen, afbrydes øvelsen.</a:t>
            </a:r>
          </a:p>
          <a:p>
            <a:pPr marL="0" indent="0">
              <a:buNone/>
            </a:pPr>
            <a:endParaRPr lang="da-DK" altLang="da-DK" b="1" dirty="0">
              <a:solidFill>
                <a:srgbClr val="FF0000"/>
              </a:solidFill>
              <a:latin typeface="Times New Roman" panose="02020603050405020304" pitchFamily="18" charset="0"/>
              <a:cs typeface="Times New Roman" panose="02020603050405020304" pitchFamily="18" charset="0"/>
            </a:endParaRPr>
          </a:p>
          <a:p>
            <a:pPr marL="0" indent="0">
              <a:buNone/>
            </a:pPr>
            <a:endParaRPr lang="da-DK" altLang="da-DK" b="1" dirty="0">
              <a:latin typeface="Times New Roman" panose="02020603050405020304" pitchFamily="18" charset="0"/>
              <a:cs typeface="Times New Roman" panose="02020603050405020304" pitchFamily="18" charset="0"/>
            </a:endParaRPr>
          </a:p>
        </p:txBody>
      </p:sp>
      <p:sp>
        <p:nvSpPr>
          <p:cNvPr id="4" name="Pladsholder til sidefod 3">
            <a:extLst>
              <a:ext uri="{FF2B5EF4-FFF2-40B4-BE49-F238E27FC236}">
                <a16:creationId xmlns:a16="http://schemas.microsoft.com/office/drawing/2014/main" id="{6CBBD23A-91CF-4DF6-B441-3DE225F11BC7}"/>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0724" name="Titel 1">
            <a:extLst>
              <a:ext uri="{FF2B5EF4-FFF2-40B4-BE49-F238E27FC236}">
                <a16:creationId xmlns:a16="http://schemas.microsoft.com/office/drawing/2014/main" id="{00D1D305-3C85-47CF-1DC5-07895EB91646}"/>
              </a:ext>
            </a:extLst>
          </p:cNvPr>
          <p:cNvSpPr>
            <a:spLocks noGrp="1"/>
          </p:cNvSpPr>
          <p:nvPr>
            <p:ph type="title"/>
          </p:nvPr>
        </p:nvSpPr>
        <p:spPr>
          <a:xfrm>
            <a:off x="457200" y="115888"/>
            <a:ext cx="8229600" cy="504825"/>
          </a:xfrm>
        </p:spPr>
        <p:txBody>
          <a:bodyPr/>
          <a:lstStyle/>
          <a:p>
            <a:r>
              <a:rPr lang="da-DK" altLang="da-DK" sz="3600" b="1" dirty="0">
                <a:latin typeface="Times New Roman" panose="02020603050405020304" pitchFamily="18" charset="0"/>
                <a:cs typeface="Times New Roman" panose="02020603050405020304" pitchFamily="18" charset="0"/>
              </a:rPr>
              <a:t>Øvelse 6,  Fri ved cykel</a:t>
            </a:r>
          </a:p>
        </p:txBody>
      </p:sp>
    </p:spTree>
    <p:extLst>
      <p:ext uri="{BB962C8B-B14F-4D97-AF65-F5344CB8AC3E}">
        <p14:creationId xmlns:p14="http://schemas.microsoft.com/office/powerpoint/2010/main" val="276659211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FF3CA-65FE-69DC-DFB0-C0C39D4A5B54}"/>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68BC19DD-8A25-4414-6EE3-5CF49A8228B9}"/>
              </a:ext>
            </a:extLst>
          </p:cNvPr>
          <p:cNvSpPr>
            <a:spLocks noGrp="1"/>
          </p:cNvSpPr>
          <p:nvPr>
            <p:ph idx="1"/>
          </p:nvPr>
        </p:nvSpPr>
        <p:spPr>
          <a:xfrm>
            <a:off x="509016" y="1211262"/>
            <a:ext cx="8229600" cy="5145088"/>
          </a:xfrm>
        </p:spPr>
        <p:txBody>
          <a:bodyPr/>
          <a:lstStyle/>
          <a:p>
            <a:r>
              <a:rPr lang="da-DK" altLang="da-DK" b="1" dirty="0">
                <a:latin typeface="Times New Roman" panose="02020603050405020304" pitchFamily="18" charset="0"/>
                <a:cs typeface="Times New Roman" panose="02020603050405020304" pitchFamily="18" charset="0"/>
              </a:rPr>
              <a:t>Flugtforsøg:</a:t>
            </a:r>
          </a:p>
          <a:p>
            <a:pPr marL="0" indent="0">
              <a:buNone/>
            </a:pPr>
            <a:r>
              <a:rPr lang="da-DK" altLang="da-DK" b="1" dirty="0">
                <a:latin typeface="Times New Roman" panose="02020603050405020304" pitchFamily="18" charset="0"/>
                <a:cs typeface="Times New Roman" panose="02020603050405020304" pitchFamily="18" charset="0"/>
              </a:rPr>
              <a:t>Når føreren kommer frem til den hund, der fastholder sit bid, stiller føreren sig i et skridts afstand og får med kommandoen ”slip” sin hund til at slippe figuranten samt med kommandoen ”på plads” sin hund til at gå på plads. </a:t>
            </a:r>
          </a:p>
          <a:p>
            <a:pPr marL="0" indent="0">
              <a:buNone/>
            </a:pPr>
            <a:r>
              <a:rPr lang="da-DK" altLang="da-DK" b="1" dirty="0">
                <a:solidFill>
                  <a:srgbClr val="FF0000"/>
                </a:solidFill>
                <a:latin typeface="Times New Roman" panose="02020603050405020304" pitchFamily="18" charset="0"/>
                <a:cs typeface="Times New Roman" panose="02020603050405020304" pitchFamily="18" charset="0"/>
              </a:rPr>
              <a:t>Herefter beordrer dommeren føreren at lægge line på hunden, når dette er sket, siges ja tak, og øvelsen er afsluttet.</a:t>
            </a:r>
          </a:p>
          <a:p>
            <a:pPr marL="0" indent="0">
              <a:buNone/>
            </a:pPr>
            <a:endParaRPr lang="da-DK" altLang="da-DK" b="1" dirty="0">
              <a:latin typeface="Times New Roman" panose="02020603050405020304" pitchFamily="18" charset="0"/>
              <a:cs typeface="Times New Roman" panose="02020603050405020304" pitchFamily="18" charset="0"/>
            </a:endParaRPr>
          </a:p>
        </p:txBody>
      </p:sp>
      <p:sp>
        <p:nvSpPr>
          <p:cNvPr id="4" name="Pladsholder til sidefod 3">
            <a:extLst>
              <a:ext uri="{FF2B5EF4-FFF2-40B4-BE49-F238E27FC236}">
                <a16:creationId xmlns:a16="http://schemas.microsoft.com/office/drawing/2014/main" id="{B42AD976-D5B5-479C-686E-0C4444E93281}"/>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0724" name="Titel 1">
            <a:extLst>
              <a:ext uri="{FF2B5EF4-FFF2-40B4-BE49-F238E27FC236}">
                <a16:creationId xmlns:a16="http://schemas.microsoft.com/office/drawing/2014/main" id="{79F2D692-E888-B193-532A-0D00783B88C8}"/>
              </a:ext>
            </a:extLst>
          </p:cNvPr>
          <p:cNvSpPr>
            <a:spLocks noGrp="1"/>
          </p:cNvSpPr>
          <p:nvPr>
            <p:ph type="title"/>
          </p:nvPr>
        </p:nvSpPr>
        <p:spPr>
          <a:xfrm>
            <a:off x="457200" y="115888"/>
            <a:ext cx="8229600" cy="865187"/>
          </a:xfrm>
        </p:spPr>
        <p:txBody>
          <a:bodyPr/>
          <a:lstStyle/>
          <a:p>
            <a:r>
              <a:rPr lang="da-DK" altLang="da-DK" sz="3600" b="1" dirty="0">
                <a:latin typeface="Times New Roman" panose="02020603050405020304" pitchFamily="18" charset="0"/>
                <a:cs typeface="Times New Roman" panose="02020603050405020304" pitchFamily="18" charset="0"/>
              </a:rPr>
              <a:t>Øvelse 11, Frygtløshed for slag alle klasser</a:t>
            </a:r>
          </a:p>
        </p:txBody>
      </p:sp>
    </p:spTree>
    <p:extLst>
      <p:ext uri="{BB962C8B-B14F-4D97-AF65-F5344CB8AC3E}">
        <p14:creationId xmlns:p14="http://schemas.microsoft.com/office/powerpoint/2010/main" val="342387336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FD008-20A6-5D56-F8E5-415EB82D1C1D}"/>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B05A05E7-EA71-16DE-E1F8-EA84F86756A9}"/>
              </a:ext>
            </a:extLst>
          </p:cNvPr>
          <p:cNvSpPr>
            <a:spLocks noGrp="1"/>
          </p:cNvSpPr>
          <p:nvPr>
            <p:ph idx="1"/>
          </p:nvPr>
        </p:nvSpPr>
        <p:spPr>
          <a:xfrm>
            <a:off x="509016" y="1211262"/>
            <a:ext cx="8229600" cy="5145088"/>
          </a:xfrm>
        </p:spPr>
        <p:txBody>
          <a:bodyPr/>
          <a:lstStyle/>
          <a:p>
            <a:r>
              <a:rPr lang="da-DK" altLang="da-DK" b="1" dirty="0">
                <a:latin typeface="Times New Roman" panose="02020603050405020304" pitchFamily="18" charset="0"/>
                <a:cs typeface="Times New Roman" panose="02020603050405020304" pitchFamily="18" charset="0"/>
              </a:rPr>
              <a:t>Udførelse:</a:t>
            </a:r>
          </a:p>
          <a:p>
            <a:pPr marL="0" indent="0">
              <a:buNone/>
            </a:pPr>
            <a:r>
              <a:rPr lang="da-DK" altLang="da-DK" b="1" dirty="0">
                <a:latin typeface="Times New Roman" panose="02020603050405020304" pitchFamily="18" charset="0"/>
                <a:cs typeface="Times New Roman" panose="02020603050405020304" pitchFamily="18" charset="0"/>
              </a:rPr>
              <a:t>Når hunden er </a:t>
            </a:r>
            <a:r>
              <a:rPr lang="da-DK" altLang="da-DK" b="1" dirty="0">
                <a:solidFill>
                  <a:srgbClr val="FF0000"/>
                </a:solidFill>
                <a:latin typeface="Times New Roman" panose="02020603050405020304" pitchFamily="18" charset="0"/>
                <a:cs typeface="Times New Roman" panose="02020603050405020304" pitchFamily="18" charset="0"/>
              </a:rPr>
              <a:t>ca. </a:t>
            </a:r>
            <a:r>
              <a:rPr lang="da-DK" altLang="da-DK" b="1" dirty="0">
                <a:latin typeface="Times New Roman" panose="02020603050405020304" pitchFamily="18" charset="0"/>
                <a:cs typeface="Times New Roman" panose="02020603050405020304" pitchFamily="18" charset="0"/>
              </a:rPr>
              <a:t>50 meter fra figuranten, </a:t>
            </a:r>
            <a:r>
              <a:rPr lang="da-DK" altLang="da-DK" b="1" dirty="0">
                <a:solidFill>
                  <a:srgbClr val="FF0000"/>
                </a:solidFill>
                <a:latin typeface="Times New Roman" panose="02020603050405020304" pitchFamily="18" charset="0"/>
                <a:cs typeface="Times New Roman" panose="02020603050405020304" pitchFamily="18" charset="0"/>
              </a:rPr>
              <a:t>stopper figuranten op, og vender rundt </a:t>
            </a:r>
            <a:r>
              <a:rPr lang="da-DK" altLang="da-DK" b="1" dirty="0">
                <a:latin typeface="Times New Roman" panose="02020603050405020304" pitchFamily="18" charset="0"/>
                <a:cs typeface="Times New Roman" panose="02020603050405020304" pitchFamily="18" charset="0"/>
              </a:rPr>
              <a:t>med front </a:t>
            </a:r>
            <a:r>
              <a:rPr lang="da-DK" altLang="da-DK" b="1" dirty="0">
                <a:solidFill>
                  <a:srgbClr val="FF0000"/>
                </a:solidFill>
                <a:latin typeface="Times New Roman" panose="02020603050405020304" pitchFamily="18" charset="0"/>
                <a:cs typeface="Times New Roman" panose="02020603050405020304" pitchFamily="18" charset="0"/>
              </a:rPr>
              <a:t>og ærme </a:t>
            </a:r>
            <a:r>
              <a:rPr lang="da-DK" altLang="da-DK" b="1" dirty="0">
                <a:latin typeface="Times New Roman" panose="02020603050405020304" pitchFamily="18" charset="0"/>
                <a:cs typeface="Times New Roman" panose="02020603050405020304" pitchFamily="18" charset="0"/>
              </a:rPr>
              <a:t>mod hunden og forholder sig passiv, uden at tage…..</a:t>
            </a:r>
          </a:p>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endParaRPr lang="da-DK" altLang="da-DK" b="1" dirty="0">
              <a:latin typeface="Times New Roman" panose="02020603050405020304" pitchFamily="18" charset="0"/>
              <a:cs typeface="Times New Roman" panose="02020603050405020304" pitchFamily="18" charset="0"/>
            </a:endParaRPr>
          </a:p>
        </p:txBody>
      </p:sp>
      <p:sp>
        <p:nvSpPr>
          <p:cNvPr id="4" name="Pladsholder til sidefod 3">
            <a:extLst>
              <a:ext uri="{FF2B5EF4-FFF2-40B4-BE49-F238E27FC236}">
                <a16:creationId xmlns:a16="http://schemas.microsoft.com/office/drawing/2014/main" id="{DDA9EE54-3119-FA8C-3C97-BB5E2E9C780D}"/>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0724" name="Titel 1">
            <a:extLst>
              <a:ext uri="{FF2B5EF4-FFF2-40B4-BE49-F238E27FC236}">
                <a16:creationId xmlns:a16="http://schemas.microsoft.com/office/drawing/2014/main" id="{181B791B-84E3-3CD7-B986-CC7C15E6AD1A}"/>
              </a:ext>
            </a:extLst>
          </p:cNvPr>
          <p:cNvSpPr>
            <a:spLocks noGrp="1"/>
          </p:cNvSpPr>
          <p:nvPr>
            <p:ph type="title"/>
          </p:nvPr>
        </p:nvSpPr>
        <p:spPr>
          <a:xfrm>
            <a:off x="457200" y="115888"/>
            <a:ext cx="8229600" cy="865187"/>
          </a:xfrm>
        </p:spPr>
        <p:txBody>
          <a:bodyPr/>
          <a:lstStyle/>
          <a:p>
            <a:r>
              <a:rPr lang="da-DK" altLang="da-DK" sz="3600" b="1" dirty="0">
                <a:latin typeface="Times New Roman" panose="02020603050405020304" pitchFamily="18" charset="0"/>
                <a:cs typeface="Times New Roman" panose="02020603050405020304" pitchFamily="18" charset="0"/>
              </a:rPr>
              <a:t>Øvelse 12, Afståelse af stop</a:t>
            </a:r>
          </a:p>
        </p:txBody>
      </p:sp>
    </p:spTree>
    <p:extLst>
      <p:ext uri="{BB962C8B-B14F-4D97-AF65-F5344CB8AC3E}">
        <p14:creationId xmlns:p14="http://schemas.microsoft.com/office/powerpoint/2010/main" val="282395096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0C0F1-6361-C52C-8723-5115C6DAA4E1}"/>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6F633040-66CB-B470-6021-26981B233A68}"/>
              </a:ext>
            </a:extLst>
          </p:cNvPr>
          <p:cNvSpPr>
            <a:spLocks noGrp="1"/>
          </p:cNvSpPr>
          <p:nvPr>
            <p:ph idx="1"/>
          </p:nvPr>
        </p:nvSpPr>
        <p:spPr>
          <a:xfrm>
            <a:off x="509016" y="1211262"/>
            <a:ext cx="8229600" cy="5145088"/>
          </a:xfrm>
        </p:spPr>
        <p:txBody>
          <a:bodyPr/>
          <a:lstStyle/>
          <a:p>
            <a:r>
              <a:rPr lang="da-DK" altLang="da-DK" b="1">
                <a:latin typeface="Times New Roman" panose="02020603050405020304" pitchFamily="18" charset="0"/>
                <a:cs typeface="Times New Roman" panose="02020603050405020304" pitchFamily="18" charset="0"/>
              </a:rPr>
              <a:t>Udførelse:</a:t>
            </a:r>
            <a:endParaRPr lang="da-DK" altLang="da-DK" b="1" dirty="0">
              <a:latin typeface="Times New Roman" panose="02020603050405020304" pitchFamily="18" charset="0"/>
              <a:cs typeface="Times New Roman" panose="02020603050405020304" pitchFamily="18" charset="0"/>
            </a:endParaRPr>
          </a:p>
          <a:p>
            <a:pPr marL="0" indent="0">
              <a:buNone/>
            </a:pPr>
            <a:r>
              <a:rPr lang="da-DK" altLang="da-DK" b="1" dirty="0">
                <a:latin typeface="Times New Roman" panose="02020603050405020304" pitchFamily="18" charset="0"/>
                <a:cs typeface="Times New Roman" panose="02020603050405020304" pitchFamily="18" charset="0"/>
              </a:rPr>
              <a:t>Når føreren kommer frem til hunden, der bevogter figuranten, stiller føreren sig i et skridts afstand og får med kommandoen ”på plads” sin hund til at gå på plads. </a:t>
            </a:r>
          </a:p>
          <a:p>
            <a:pPr marL="0" indent="0">
              <a:buNone/>
            </a:pPr>
            <a:r>
              <a:rPr lang="da-DK" altLang="da-DK" b="1" dirty="0">
                <a:solidFill>
                  <a:srgbClr val="FF0000"/>
                </a:solidFill>
                <a:latin typeface="Times New Roman" panose="02020603050405020304" pitchFamily="18" charset="0"/>
                <a:cs typeface="Times New Roman" panose="02020603050405020304" pitchFamily="18" charset="0"/>
              </a:rPr>
              <a:t>Herefter beordrer dommeren føreren at lægge line på hunden, når dette er sket, siges ja tak, og øvelsen er afsluttet.</a:t>
            </a:r>
          </a:p>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endParaRPr lang="da-DK" altLang="da-DK" b="1" dirty="0">
              <a:latin typeface="Times New Roman" panose="02020603050405020304" pitchFamily="18" charset="0"/>
              <a:cs typeface="Times New Roman" panose="02020603050405020304" pitchFamily="18" charset="0"/>
            </a:endParaRPr>
          </a:p>
        </p:txBody>
      </p:sp>
      <p:sp>
        <p:nvSpPr>
          <p:cNvPr id="4" name="Pladsholder til sidefod 3">
            <a:extLst>
              <a:ext uri="{FF2B5EF4-FFF2-40B4-BE49-F238E27FC236}">
                <a16:creationId xmlns:a16="http://schemas.microsoft.com/office/drawing/2014/main" id="{8B72B161-41B0-1BC9-32D2-6B27368EFA41}"/>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0724" name="Titel 1">
            <a:extLst>
              <a:ext uri="{FF2B5EF4-FFF2-40B4-BE49-F238E27FC236}">
                <a16:creationId xmlns:a16="http://schemas.microsoft.com/office/drawing/2014/main" id="{11A23118-7C3B-37EE-B2D6-F6F3487D0F5F}"/>
              </a:ext>
            </a:extLst>
          </p:cNvPr>
          <p:cNvSpPr>
            <a:spLocks noGrp="1"/>
          </p:cNvSpPr>
          <p:nvPr>
            <p:ph type="title"/>
          </p:nvPr>
        </p:nvSpPr>
        <p:spPr>
          <a:xfrm>
            <a:off x="457200" y="115888"/>
            <a:ext cx="8229600" cy="865187"/>
          </a:xfrm>
        </p:spPr>
        <p:txBody>
          <a:bodyPr/>
          <a:lstStyle/>
          <a:p>
            <a:r>
              <a:rPr lang="da-DK" altLang="da-DK" sz="3600" b="1" dirty="0">
                <a:latin typeface="Times New Roman" panose="02020603050405020304" pitchFamily="18" charset="0"/>
                <a:cs typeface="Times New Roman" panose="02020603050405020304" pitchFamily="18" charset="0"/>
              </a:rPr>
              <a:t>Øvelse 12, Afståelse af stop</a:t>
            </a:r>
          </a:p>
        </p:txBody>
      </p:sp>
    </p:spTree>
    <p:extLst>
      <p:ext uri="{BB962C8B-B14F-4D97-AF65-F5344CB8AC3E}">
        <p14:creationId xmlns:p14="http://schemas.microsoft.com/office/powerpoint/2010/main" val="67582517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61263-5E37-98EB-CDE5-02BFAE13194B}"/>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938549B8-8376-765D-41A7-F0551988A4D9}"/>
              </a:ext>
            </a:extLst>
          </p:cNvPr>
          <p:cNvSpPr>
            <a:spLocks noGrp="1"/>
          </p:cNvSpPr>
          <p:nvPr>
            <p:ph idx="1"/>
          </p:nvPr>
        </p:nvSpPr>
        <p:spPr>
          <a:xfrm>
            <a:off x="509016" y="1211262"/>
            <a:ext cx="8229600" cy="5145088"/>
          </a:xfrm>
        </p:spPr>
        <p:txBody>
          <a:bodyPr/>
          <a:lstStyle/>
          <a:p>
            <a:pPr marL="0" indent="0">
              <a:buNone/>
            </a:pPr>
            <a:r>
              <a:rPr lang="da-DK" altLang="da-DK" b="1" dirty="0">
                <a:latin typeface="Times New Roman" panose="02020603050405020304" pitchFamily="18" charset="0"/>
                <a:cs typeface="Times New Roman" panose="02020603050405020304" pitchFamily="18" charset="0"/>
              </a:rPr>
              <a:t>Opgaven kan indeholde rundering, spor, vandapportering, ransagning, genstande samt anholdelse af bevæbnede/ubevæbnede figuranter, der kan være skjult i bygninger, opholde sig i frit terræn eller være på flugt.</a:t>
            </a:r>
          </a:p>
          <a:p>
            <a:pPr marL="0" indent="0">
              <a:buNone/>
            </a:pPr>
            <a:r>
              <a:rPr lang="da-DK" altLang="da-DK" b="1" dirty="0">
                <a:latin typeface="Times New Roman"/>
                <a:cs typeface="Times New Roman"/>
              </a:rPr>
              <a:t>Figuranter, der indgår i øvelsen, kan være iført </a:t>
            </a:r>
            <a:r>
              <a:rPr lang="da-DK" altLang="da-DK" b="1" dirty="0">
                <a:solidFill>
                  <a:srgbClr val="FF0000"/>
                </a:solidFill>
                <a:latin typeface="Times New Roman"/>
                <a:cs typeface="Times New Roman"/>
              </a:rPr>
              <a:t>synligt ærme</a:t>
            </a:r>
            <a:r>
              <a:rPr lang="da-DK" altLang="da-DK" b="1" dirty="0">
                <a:latin typeface="Times New Roman"/>
                <a:cs typeface="Times New Roman"/>
              </a:rPr>
              <a:t>.</a:t>
            </a:r>
          </a:p>
        </p:txBody>
      </p:sp>
      <p:sp>
        <p:nvSpPr>
          <p:cNvPr id="4" name="Pladsholder til sidefod 3">
            <a:extLst>
              <a:ext uri="{FF2B5EF4-FFF2-40B4-BE49-F238E27FC236}">
                <a16:creationId xmlns:a16="http://schemas.microsoft.com/office/drawing/2014/main" id="{D6EC2ABC-9EC5-64E5-E00D-F694E5881049}"/>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0724" name="Titel 1">
            <a:extLst>
              <a:ext uri="{FF2B5EF4-FFF2-40B4-BE49-F238E27FC236}">
                <a16:creationId xmlns:a16="http://schemas.microsoft.com/office/drawing/2014/main" id="{AA192381-DFE1-D41C-0C38-907C47EE5D5D}"/>
              </a:ext>
            </a:extLst>
          </p:cNvPr>
          <p:cNvSpPr>
            <a:spLocks noGrp="1"/>
          </p:cNvSpPr>
          <p:nvPr>
            <p:ph type="title"/>
          </p:nvPr>
        </p:nvSpPr>
        <p:spPr>
          <a:xfrm>
            <a:off x="457200" y="115888"/>
            <a:ext cx="8229600" cy="865187"/>
          </a:xfrm>
        </p:spPr>
        <p:txBody>
          <a:bodyPr/>
          <a:lstStyle/>
          <a:p>
            <a:r>
              <a:rPr lang="da-DK" altLang="da-DK" sz="3600" b="1" dirty="0">
                <a:latin typeface="Times New Roman" panose="02020603050405020304" pitchFamily="18" charset="0"/>
                <a:cs typeface="Times New Roman" panose="02020603050405020304" pitchFamily="18" charset="0"/>
              </a:rPr>
              <a:t>Øvelse 9, Rundering / Eftersøgning Vinderklasse</a:t>
            </a:r>
          </a:p>
        </p:txBody>
      </p:sp>
    </p:spTree>
    <p:extLst>
      <p:ext uri="{BB962C8B-B14F-4D97-AF65-F5344CB8AC3E}">
        <p14:creationId xmlns:p14="http://schemas.microsoft.com/office/powerpoint/2010/main" val="366360769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7D049-5072-DD9C-2AC0-85F8DB64B0FE}"/>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3031E36B-F2E0-FBAF-D254-22C14F2C0AEE}"/>
              </a:ext>
            </a:extLst>
          </p:cNvPr>
          <p:cNvSpPr>
            <a:spLocks noGrp="1"/>
          </p:cNvSpPr>
          <p:nvPr>
            <p:ph idx="1"/>
          </p:nvPr>
        </p:nvSpPr>
        <p:spPr>
          <a:xfrm>
            <a:off x="509016" y="1211262"/>
            <a:ext cx="8229600" cy="5145088"/>
          </a:xfrm>
        </p:spPr>
        <p:txBody>
          <a:bodyPr/>
          <a:lstStyle/>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r>
              <a:rPr lang="da-DK" altLang="da-DK" b="1" dirty="0">
                <a:latin typeface="Times New Roman" panose="02020603050405020304" pitchFamily="18" charset="0"/>
                <a:cs typeface="Times New Roman" panose="02020603050405020304" pitchFamily="18" charset="0"/>
              </a:rPr>
              <a:t>                          Kåringsprogram</a:t>
            </a:r>
          </a:p>
          <a:p>
            <a:pPr marL="0" indent="0" algn="ctr">
              <a:buNone/>
            </a:pPr>
            <a:r>
              <a:rPr lang="da-DK" altLang="da-DK" sz="2000" b="1" dirty="0">
                <a:latin typeface="Times New Roman"/>
                <a:cs typeface="Times New Roman"/>
              </a:rPr>
              <a:t>(ændringer forventes vedtaget </a:t>
            </a:r>
            <a:endParaRPr lang="da-DK" altLang="da-DK" sz="2000" b="1" dirty="0">
              <a:latin typeface="Times New Roman" panose="02020603050405020304" pitchFamily="18" charset="0"/>
              <a:cs typeface="Times New Roman" panose="02020603050405020304" pitchFamily="18" charset="0"/>
            </a:endParaRPr>
          </a:p>
          <a:p>
            <a:pPr marL="0" indent="0" algn="ctr">
              <a:buNone/>
            </a:pPr>
            <a:r>
              <a:rPr lang="da-DK" altLang="da-DK" sz="2000" b="1" dirty="0">
                <a:latin typeface="Times New Roman"/>
                <a:cs typeface="Times New Roman"/>
              </a:rPr>
              <a:t>på Repræsentantskabsmødet 7. marts 2026 og derefter gældende)</a:t>
            </a:r>
            <a:endParaRPr lang="da-DK" altLang="da-DK" sz="2000" b="1">
              <a:latin typeface="Times New Roman" panose="02020603050405020304" pitchFamily="18" charset="0"/>
              <a:cs typeface="Times New Roman" panose="02020603050405020304" pitchFamily="18" charset="0"/>
            </a:endParaRPr>
          </a:p>
        </p:txBody>
      </p:sp>
      <p:sp>
        <p:nvSpPr>
          <p:cNvPr id="4" name="Pladsholder til sidefod 3">
            <a:extLst>
              <a:ext uri="{FF2B5EF4-FFF2-40B4-BE49-F238E27FC236}">
                <a16:creationId xmlns:a16="http://schemas.microsoft.com/office/drawing/2014/main" id="{C034E772-3AD3-9A2F-49AD-385E5F6A9055}"/>
              </a:ext>
            </a:extLst>
          </p:cNvPr>
          <p:cNvSpPr>
            <a:spLocks noGrp="1"/>
          </p:cNvSpPr>
          <p:nvPr>
            <p:ph type="ftr" sz="quarter" idx="11"/>
          </p:nvPr>
        </p:nvSpPr>
        <p:spPr/>
        <p:txBody>
          <a:bodyPr/>
          <a:lstStyle/>
          <a:p>
            <a:pPr>
              <a:defRPr/>
            </a:pPr>
            <a:r>
              <a:rPr lang="da-DK"/>
              <a:t>PROGRAMKENDSKAB og DOMMERVEDLIGEHOLDELSE 2026</a:t>
            </a:r>
            <a:endParaRPr lang="da-DK" dirty="0"/>
          </a:p>
        </p:txBody>
      </p:sp>
    </p:spTree>
    <p:extLst>
      <p:ext uri="{BB962C8B-B14F-4D97-AF65-F5344CB8AC3E}">
        <p14:creationId xmlns:p14="http://schemas.microsoft.com/office/powerpoint/2010/main" val="51869960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6F697-E6E9-C7A2-94C6-5C898A559835}"/>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5FDA2955-105C-48AA-FCB9-5B39F8F483B8}"/>
              </a:ext>
            </a:extLst>
          </p:cNvPr>
          <p:cNvSpPr>
            <a:spLocks noGrp="1"/>
          </p:cNvSpPr>
          <p:nvPr>
            <p:ph idx="1"/>
          </p:nvPr>
        </p:nvSpPr>
        <p:spPr>
          <a:xfrm>
            <a:off x="457200" y="188640"/>
            <a:ext cx="8229600" cy="936104"/>
          </a:xfrm>
        </p:spPr>
        <p:txBody>
          <a:bodyPr/>
          <a:lstStyle/>
          <a:p>
            <a:pPr marL="0" indent="0">
              <a:buNone/>
            </a:pPr>
            <a:r>
              <a:rPr lang="da-DK" altLang="da-DK" b="1" dirty="0">
                <a:latin typeface="Times New Roman" panose="02020603050405020304" pitchFamily="18" charset="0"/>
                <a:cs typeface="Times New Roman" panose="02020603050405020304" pitchFamily="18" charset="0"/>
              </a:rPr>
              <a:t>Kåringsprogram</a:t>
            </a:r>
          </a:p>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r>
              <a:rPr lang="da-DK" altLang="da-DK" b="1" dirty="0">
                <a:latin typeface="Times New Roman" panose="02020603050405020304" pitchFamily="18" charset="0"/>
                <a:cs typeface="Times New Roman" panose="02020603050405020304" pitchFamily="18" charset="0"/>
              </a:rPr>
              <a:t>                          </a:t>
            </a:r>
          </a:p>
        </p:txBody>
      </p:sp>
      <p:sp>
        <p:nvSpPr>
          <p:cNvPr id="4" name="Pladsholder til sidefod 3">
            <a:extLst>
              <a:ext uri="{FF2B5EF4-FFF2-40B4-BE49-F238E27FC236}">
                <a16:creationId xmlns:a16="http://schemas.microsoft.com/office/drawing/2014/main" id="{5480AA89-E05D-8E50-2649-FD98B90EB2A9}"/>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 name="Tekstfelt 2">
            <a:extLst>
              <a:ext uri="{FF2B5EF4-FFF2-40B4-BE49-F238E27FC236}">
                <a16:creationId xmlns:a16="http://schemas.microsoft.com/office/drawing/2014/main" id="{DCA282C3-363F-E0AF-EC29-53223F8135ED}"/>
              </a:ext>
            </a:extLst>
          </p:cNvPr>
          <p:cNvSpPr txBox="1"/>
          <p:nvPr/>
        </p:nvSpPr>
        <p:spPr>
          <a:xfrm>
            <a:off x="323528" y="836712"/>
            <a:ext cx="8784976" cy="5078313"/>
          </a:xfrm>
          <a:prstGeom prst="rect">
            <a:avLst/>
          </a:prstGeom>
          <a:noFill/>
        </p:spPr>
        <p:txBody>
          <a:bodyPr wrap="square" lIns="91440" tIns="45720" rIns="91440" bIns="45720" rtlCol="0" anchor="t">
            <a:spAutoFit/>
          </a:bodyPr>
          <a:lstStyle/>
          <a:p>
            <a:r>
              <a:rPr lang="da-DK" b="1" dirty="0">
                <a:solidFill>
                  <a:srgbClr val="FF0000"/>
                </a:solidFill>
              </a:rPr>
              <a:t>Nuværende</a:t>
            </a:r>
            <a:r>
              <a:rPr lang="da-DK" b="1" dirty="0"/>
              <a:t> </a:t>
            </a:r>
          </a:p>
          <a:p>
            <a:r>
              <a:rPr lang="da-DK" dirty="0"/>
              <a:t>Øvelse 7: Sporsøgning: Point: 15 - Appel 20/10 Kommando: Kan frit anvendes. </a:t>
            </a:r>
          </a:p>
          <a:p>
            <a:endParaRPr lang="da-DK" dirty="0"/>
          </a:p>
          <a:p>
            <a:r>
              <a:rPr lang="da-DK" dirty="0"/>
              <a:t>Hunden skal opsøge sporet på blødt underlag mellem 2 tydelige markeringer med en indbyrdes afstand af 20 m og herefter følge sporet. Hunden skal opsøge sporet på baglinjen. Det er tilladt at gå frisøg. På sporet skal hunden påvise eller </a:t>
            </a:r>
            <a:r>
              <a:rPr lang="da-DK" dirty="0">
                <a:solidFill>
                  <a:srgbClr val="FF0000"/>
                </a:solidFill>
              </a:rPr>
              <a:t>apportere</a:t>
            </a:r>
            <a:r>
              <a:rPr lang="da-DK" dirty="0"/>
              <a:t> en tabt genstand. </a:t>
            </a:r>
            <a:r>
              <a:rPr lang="da-DK" dirty="0">
                <a:solidFill>
                  <a:srgbClr val="FF0000"/>
                </a:solidFill>
              </a:rPr>
              <a:t>Føreren spørges før start om hunden apporterer eller påviser</a:t>
            </a:r>
            <a:r>
              <a:rPr lang="da-DK" dirty="0"/>
              <a:t>. Det er en fejl, hvis hunden gør det modsatte. Ved påvisning skal denne være sikker. Hunden skal stoppe op, dække af, sidde eller stå, indtil føreren overtager. Hvis hunden går over genstanden anses denne for tabt. Sporet skal være uden skarpe knæk, men bør ikke være et ligeud spor. Sporet kan forløbe naturligt gennem terræn og indeholde buer undervejs. </a:t>
            </a:r>
          </a:p>
          <a:p>
            <a:r>
              <a:rPr lang="da-DK" dirty="0"/>
              <a:t>For at bestå kræves at sporet er gået og genstanden fundet af hunden. </a:t>
            </a:r>
          </a:p>
          <a:p>
            <a:r>
              <a:rPr lang="da-DK" dirty="0"/>
              <a:t>Genstandens størrelse - ca. 10 x 15 cm. </a:t>
            </a:r>
          </a:p>
          <a:p>
            <a:r>
              <a:rPr lang="da-DK" dirty="0"/>
              <a:t>Sporlængde - ca. 300 m. </a:t>
            </a:r>
          </a:p>
          <a:p>
            <a:r>
              <a:rPr lang="da-DK" dirty="0">
                <a:latin typeface="Arial"/>
                <a:cs typeface="Arial"/>
              </a:rPr>
              <a:t>Alder - ca. ½ time.</a:t>
            </a:r>
          </a:p>
          <a:p>
            <a:endParaRPr lang="da-DK" dirty="0"/>
          </a:p>
          <a:p>
            <a:endParaRPr lang="da-DK" dirty="0"/>
          </a:p>
        </p:txBody>
      </p:sp>
    </p:spTree>
    <p:extLst>
      <p:ext uri="{BB962C8B-B14F-4D97-AF65-F5344CB8AC3E}">
        <p14:creationId xmlns:p14="http://schemas.microsoft.com/office/powerpoint/2010/main" val="397606764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BEAAE-CEDA-FC06-6936-4A45B85E89CD}"/>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9169B405-9F43-331A-A8B2-D27EEE8B8394}"/>
              </a:ext>
            </a:extLst>
          </p:cNvPr>
          <p:cNvSpPr>
            <a:spLocks noGrp="1"/>
          </p:cNvSpPr>
          <p:nvPr>
            <p:ph idx="1"/>
          </p:nvPr>
        </p:nvSpPr>
        <p:spPr>
          <a:xfrm>
            <a:off x="457200" y="188640"/>
            <a:ext cx="8229600" cy="936104"/>
          </a:xfrm>
        </p:spPr>
        <p:txBody>
          <a:bodyPr/>
          <a:lstStyle/>
          <a:p>
            <a:pPr marL="0" indent="0">
              <a:buNone/>
            </a:pPr>
            <a:r>
              <a:rPr lang="da-DK" altLang="da-DK" b="1" dirty="0">
                <a:latin typeface="Times New Roman" panose="02020603050405020304" pitchFamily="18" charset="0"/>
                <a:cs typeface="Times New Roman" panose="02020603050405020304" pitchFamily="18" charset="0"/>
              </a:rPr>
              <a:t>Kåringsprogram</a:t>
            </a:r>
          </a:p>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r>
              <a:rPr lang="da-DK" altLang="da-DK" b="1" dirty="0">
                <a:latin typeface="Times New Roman" panose="02020603050405020304" pitchFamily="18" charset="0"/>
                <a:cs typeface="Times New Roman" panose="02020603050405020304" pitchFamily="18" charset="0"/>
              </a:rPr>
              <a:t>                          </a:t>
            </a:r>
          </a:p>
        </p:txBody>
      </p:sp>
      <p:sp>
        <p:nvSpPr>
          <p:cNvPr id="4" name="Pladsholder til sidefod 3">
            <a:extLst>
              <a:ext uri="{FF2B5EF4-FFF2-40B4-BE49-F238E27FC236}">
                <a16:creationId xmlns:a16="http://schemas.microsoft.com/office/drawing/2014/main" id="{FB49325B-7540-D80F-D594-E69DA257B0ED}"/>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 name="Tekstfelt 2">
            <a:extLst>
              <a:ext uri="{FF2B5EF4-FFF2-40B4-BE49-F238E27FC236}">
                <a16:creationId xmlns:a16="http://schemas.microsoft.com/office/drawing/2014/main" id="{EC2EDD26-B948-4CBA-ECD6-D0873DD925D6}"/>
              </a:ext>
            </a:extLst>
          </p:cNvPr>
          <p:cNvSpPr txBox="1"/>
          <p:nvPr/>
        </p:nvSpPr>
        <p:spPr>
          <a:xfrm>
            <a:off x="457200" y="908720"/>
            <a:ext cx="8496944" cy="5355312"/>
          </a:xfrm>
          <a:prstGeom prst="rect">
            <a:avLst/>
          </a:prstGeom>
          <a:noFill/>
        </p:spPr>
        <p:txBody>
          <a:bodyPr wrap="square" lIns="91440" tIns="45720" rIns="91440" bIns="45720" rtlCol="0" anchor="t">
            <a:spAutoFit/>
          </a:bodyPr>
          <a:lstStyle/>
          <a:p>
            <a:r>
              <a:rPr lang="da-DK" b="1" dirty="0">
                <a:solidFill>
                  <a:srgbClr val="FF0000"/>
                </a:solidFill>
                <a:latin typeface="Arial"/>
                <a:cs typeface="Arial"/>
              </a:rPr>
              <a:t>Ændres til:</a:t>
            </a:r>
          </a:p>
          <a:p>
            <a:r>
              <a:rPr lang="da-DK" dirty="0"/>
              <a:t>Øvelse 7: Sporsøgning: Point: 15 - Appel 20/10 Kommando: Kan frit anvendes. </a:t>
            </a:r>
          </a:p>
          <a:p>
            <a:endParaRPr lang="da-DK" dirty="0"/>
          </a:p>
          <a:p>
            <a:r>
              <a:rPr lang="da-DK" dirty="0"/>
              <a:t>Hunden skal opsøge sporet på blødt underlag mellem 2 tydelige markeringer med en indbyrdes afstand af 20 m og herefter følge sporet. Hunden skal opsøge sporet på baglinjen. Det er tilladt at gå frisøg. På sporet skal hunden påvise en tabt genstand. Ved påvisning skal denne være sikker. Hunden skal stoppe op, dække af, sidde eller stå, indtil føreren overtager. Hvis hunden går over genstanden anses denne for tabt. </a:t>
            </a:r>
            <a:r>
              <a:rPr lang="da-DK" dirty="0">
                <a:solidFill>
                  <a:srgbClr val="FF0000"/>
                </a:solidFill>
              </a:rPr>
              <a:t>Tager hunden genstanden i munden fratrækkes 1 point – der trækkes ikke for ”snuden på” eller let berøring. For beskadigelse af genstand fratrækkes yderligere 1 point.</a:t>
            </a:r>
            <a:r>
              <a:rPr lang="da-DK" dirty="0">
                <a:solidFill>
                  <a:srgbClr val="00B050"/>
                </a:solidFill>
              </a:rPr>
              <a:t> </a:t>
            </a:r>
            <a:r>
              <a:rPr lang="da-DK" dirty="0"/>
              <a:t>Sporet skal være uden skarpe knæk, men bør ikke være et ligeud spor. Sporet kan forløbe naturligt gennem terræn og indeholde buer undervejs. </a:t>
            </a:r>
          </a:p>
          <a:p>
            <a:r>
              <a:rPr lang="da-DK" dirty="0"/>
              <a:t>For at bestå kræves at sporet er gået og genstanden fundet af hunden. </a:t>
            </a:r>
          </a:p>
          <a:p>
            <a:r>
              <a:rPr lang="da-DK" dirty="0"/>
              <a:t>Genstandens størrelse - ca. 10 x 15 cm. </a:t>
            </a:r>
          </a:p>
          <a:p>
            <a:r>
              <a:rPr lang="da-DK" dirty="0"/>
              <a:t>Sporlængde - ca. 300 m. </a:t>
            </a:r>
          </a:p>
          <a:p>
            <a:r>
              <a:rPr lang="da-DK" dirty="0"/>
              <a:t>Alder - ca. ½ time.</a:t>
            </a:r>
          </a:p>
          <a:p>
            <a:endParaRPr lang="da-DK" dirty="0"/>
          </a:p>
          <a:p>
            <a:endParaRPr lang="da-DK" dirty="0"/>
          </a:p>
        </p:txBody>
      </p:sp>
    </p:spTree>
    <p:extLst>
      <p:ext uri="{BB962C8B-B14F-4D97-AF65-F5344CB8AC3E}">
        <p14:creationId xmlns:p14="http://schemas.microsoft.com/office/powerpoint/2010/main" val="292882112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261EF-65B5-8E64-C285-8CABE4322ABC}"/>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D6B2ED96-DB74-8A2A-5BF2-DF3B9241661D}"/>
              </a:ext>
            </a:extLst>
          </p:cNvPr>
          <p:cNvSpPr>
            <a:spLocks noGrp="1"/>
          </p:cNvSpPr>
          <p:nvPr>
            <p:ph idx="1"/>
          </p:nvPr>
        </p:nvSpPr>
        <p:spPr>
          <a:xfrm>
            <a:off x="457200" y="14904"/>
            <a:ext cx="8229600" cy="605784"/>
          </a:xfrm>
        </p:spPr>
        <p:txBody>
          <a:bodyPr/>
          <a:lstStyle/>
          <a:p>
            <a:pPr marL="0" indent="0">
              <a:buNone/>
            </a:pPr>
            <a:r>
              <a:rPr lang="da-DK" altLang="da-DK" b="1" dirty="0">
                <a:latin typeface="Times New Roman" panose="02020603050405020304" pitchFamily="18" charset="0"/>
                <a:cs typeface="Times New Roman" panose="02020603050405020304" pitchFamily="18" charset="0"/>
              </a:rPr>
              <a:t>Kåringsprogram</a:t>
            </a:r>
          </a:p>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r>
              <a:rPr lang="da-DK" altLang="da-DK" b="1" dirty="0">
                <a:latin typeface="Times New Roman" panose="02020603050405020304" pitchFamily="18" charset="0"/>
                <a:cs typeface="Times New Roman" panose="02020603050405020304" pitchFamily="18" charset="0"/>
              </a:rPr>
              <a:t>                          </a:t>
            </a:r>
          </a:p>
        </p:txBody>
      </p:sp>
      <p:sp>
        <p:nvSpPr>
          <p:cNvPr id="4" name="Pladsholder til sidefod 3">
            <a:extLst>
              <a:ext uri="{FF2B5EF4-FFF2-40B4-BE49-F238E27FC236}">
                <a16:creationId xmlns:a16="http://schemas.microsoft.com/office/drawing/2014/main" id="{DFC8AB53-9C8E-8E2E-0EF2-EFE09A2E2107}"/>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 name="Tekstfelt 2">
            <a:extLst>
              <a:ext uri="{FF2B5EF4-FFF2-40B4-BE49-F238E27FC236}">
                <a16:creationId xmlns:a16="http://schemas.microsoft.com/office/drawing/2014/main" id="{91C7EAAB-59B6-C312-B48B-61B6805DEB69}"/>
              </a:ext>
            </a:extLst>
          </p:cNvPr>
          <p:cNvSpPr txBox="1"/>
          <p:nvPr/>
        </p:nvSpPr>
        <p:spPr>
          <a:xfrm>
            <a:off x="461800" y="548680"/>
            <a:ext cx="8496944" cy="6340197"/>
          </a:xfrm>
          <a:prstGeom prst="rect">
            <a:avLst/>
          </a:prstGeom>
          <a:noFill/>
        </p:spPr>
        <p:txBody>
          <a:bodyPr wrap="square" lIns="91440" tIns="45720" rIns="91440" bIns="45720" rtlCol="0" anchor="t">
            <a:spAutoFit/>
          </a:bodyPr>
          <a:lstStyle/>
          <a:p>
            <a:r>
              <a:rPr lang="da-DK" b="1" dirty="0"/>
              <a:t>Nuværende:</a:t>
            </a:r>
          </a:p>
          <a:p>
            <a:r>
              <a:rPr lang="da-DK" sz="1600" dirty="0"/>
              <a:t>Øvelse 10: Stop af pistolbevæbnet person: Point: 15 - Appel 20/10</a:t>
            </a:r>
          </a:p>
          <a:p>
            <a:r>
              <a:rPr lang="da-DK" sz="1600" dirty="0"/>
              <a:t>Kommando: ”Stop manden” - ”Slip” - ”På Plads”</a:t>
            </a:r>
          </a:p>
          <a:p>
            <a:endParaRPr lang="da-DK" sz="1600" dirty="0"/>
          </a:p>
          <a:p>
            <a:r>
              <a:rPr lang="da-DK" sz="1400" dirty="0"/>
              <a:t>Bemærk: Det er tilladt at hunden straks slipper figuranten, når denne er passiv, sker dette ikke, skal den fastholde sit bid, indtil den kommanderes til at slippe.</a:t>
            </a:r>
          </a:p>
          <a:p>
            <a:r>
              <a:rPr lang="da-DK" sz="1400" dirty="0"/>
              <a:t>Personen kommer frem fra skjul ca. 50 m fremme iført synligt beskyttelsesærme på armen og med en pistol i modsatte hånd.</a:t>
            </a:r>
          </a:p>
          <a:p>
            <a:r>
              <a:rPr lang="da-DK" sz="1400" dirty="0"/>
              <a:t>Personen flygter bort i løb. Føreren skal med hunden i line anråbe personen en gang, hvorefter hunden sendes på stop.</a:t>
            </a:r>
          </a:p>
          <a:p>
            <a:r>
              <a:rPr lang="da-DK" sz="1400" dirty="0"/>
              <a:t>Når hunden er halvvejs ude ved personen, afgiver denne 1 skud mod hunden, som frygtløst skal fortsætte og bide sig fast i personens beskyttede arm. Hunden skal fastholde sit bid i den tid, hvor personen yder modstand eller er en trussel.</a:t>
            </a:r>
          </a:p>
          <a:p>
            <a:r>
              <a:rPr lang="da-DK" sz="1400" dirty="0">
                <a:latin typeface="Arial"/>
                <a:cs typeface="Arial"/>
              </a:rPr>
              <a:t>Hundeføreren, skal efter skuddet søge dækning. </a:t>
            </a:r>
            <a:r>
              <a:rPr lang="da-DK" sz="1400" dirty="0">
                <a:solidFill>
                  <a:srgbClr val="FF0000"/>
                </a:solidFill>
                <a:latin typeface="Arial"/>
                <a:cs typeface="Arial"/>
              </a:rPr>
              <a:t>Føreren skal beordre personen til at slippe pistolen og række den frie hånd i vejret.</a:t>
            </a:r>
            <a:r>
              <a:rPr lang="da-DK" sz="1400" dirty="0">
                <a:latin typeface="Arial"/>
                <a:cs typeface="Arial"/>
              </a:rPr>
              <a:t> Personen lægger pistolen i sin lomme og viser tegn på overgivelse ved at række hånden  i vejret. Føreren må herpå løbe frem til sin hund. Såfremt personen herefter er passiv må hunden selvstændigt slippe og overgå til bevogtning.</a:t>
            </a:r>
          </a:p>
          <a:p>
            <a:r>
              <a:rPr lang="da-DK" sz="1400" dirty="0"/>
              <a:t>I bevogtningsfasen skal hunden forblive foran personen, afdækket, siddende eller stående. Herefter afvæbnes personen. Fastholder hunden sit bid, når føreren kommer frem, afvæbnes personen, hvorpå føreren træder 1 skridt tilbage og med kommandoen ”slip” får hunden til at slippe personen samt med kommandoen ”på plads” får sin hund på plads.</a:t>
            </a:r>
          </a:p>
          <a:p>
            <a:r>
              <a:rPr lang="da-DK" sz="1400" dirty="0"/>
              <a:t>Kåringsmanden kommanderer ”linen på” og ”tak”, hvorefter den anholdte person overtages af kåringsmanden og øvelsen er slut.</a:t>
            </a:r>
          </a:p>
          <a:p>
            <a:r>
              <a:rPr lang="da-DK" sz="1400" dirty="0"/>
              <a:t>Vil hunden ikke slippe på kommando, kan den ikke bestå.</a:t>
            </a:r>
          </a:p>
          <a:p>
            <a:r>
              <a:rPr lang="da-DK" sz="1400" dirty="0">
                <a:latin typeface="Arial"/>
                <a:cs typeface="Arial"/>
              </a:rPr>
              <a:t>Kommandoer afgivet efter hunden har sluppet, ”dæk” eller ”på plads” kommandoer, der ikke efterkommes, medfører fradrag.</a:t>
            </a:r>
            <a:endParaRPr lang="da-DK" sz="1400" dirty="0"/>
          </a:p>
          <a:p>
            <a:endParaRPr lang="da-DK" dirty="0"/>
          </a:p>
        </p:txBody>
      </p:sp>
    </p:spTree>
    <p:extLst>
      <p:ext uri="{BB962C8B-B14F-4D97-AF65-F5344CB8AC3E}">
        <p14:creationId xmlns:p14="http://schemas.microsoft.com/office/powerpoint/2010/main" val="5059353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7A4F6-51AD-B609-9C3C-48424ADB87C3}"/>
            </a:ext>
          </a:extLst>
        </p:cNvPr>
        <p:cNvGrpSpPr/>
        <p:nvPr/>
      </p:nvGrpSpPr>
      <p:grpSpPr>
        <a:xfrm>
          <a:off x="0" y="0"/>
          <a:ext cx="0" cy="0"/>
          <a:chOff x="0" y="0"/>
          <a:chExt cx="0" cy="0"/>
        </a:xfrm>
      </p:grpSpPr>
      <p:sp>
        <p:nvSpPr>
          <p:cNvPr id="6146" name="Titel 1">
            <a:extLst>
              <a:ext uri="{FF2B5EF4-FFF2-40B4-BE49-F238E27FC236}">
                <a16:creationId xmlns:a16="http://schemas.microsoft.com/office/drawing/2014/main" id="{73F041D7-5768-7316-5360-35C666C16FDF}"/>
              </a:ext>
            </a:extLst>
          </p:cNvPr>
          <p:cNvSpPr>
            <a:spLocks noGrp="1"/>
          </p:cNvSpPr>
          <p:nvPr>
            <p:ph type="title"/>
          </p:nvPr>
        </p:nvSpPr>
        <p:spPr>
          <a:xfrm>
            <a:off x="457200" y="274638"/>
            <a:ext cx="8229600" cy="1095375"/>
          </a:xfrm>
        </p:spPr>
        <p:txBody>
          <a:bodyPr/>
          <a:lstStyle/>
          <a:p>
            <a:pPr marL="342900" indent="-342900"/>
            <a:br>
              <a:rPr lang="da-DK" altLang="da-DK" b="1" dirty="0">
                <a:latin typeface="Times New Roman" panose="02020603050405020304" pitchFamily="18" charset="0"/>
                <a:cs typeface="Times New Roman" panose="02020603050405020304" pitchFamily="18" charset="0"/>
              </a:rPr>
            </a:br>
            <a:br>
              <a:rPr lang="da-DK" altLang="da-DK" b="1" dirty="0">
                <a:latin typeface="Times New Roman" panose="02020603050405020304" pitchFamily="18" charset="0"/>
                <a:cs typeface="Times New Roman" panose="02020603050405020304" pitchFamily="18" charset="0"/>
              </a:rPr>
            </a:br>
            <a:r>
              <a:rPr lang="da-DK" altLang="da-DK" b="1" dirty="0">
                <a:latin typeface="Times New Roman" panose="02020603050405020304" pitchFamily="18" charset="0"/>
                <a:cs typeface="Times New Roman" panose="02020603050405020304" pitchFamily="18" charset="0"/>
              </a:rPr>
              <a:t>Dommeruddannelse og Dommervejledning</a:t>
            </a:r>
          </a:p>
        </p:txBody>
      </p:sp>
      <p:sp>
        <p:nvSpPr>
          <p:cNvPr id="4" name="Pladsholder til sidefod 3">
            <a:extLst>
              <a:ext uri="{FF2B5EF4-FFF2-40B4-BE49-F238E27FC236}">
                <a16:creationId xmlns:a16="http://schemas.microsoft.com/office/drawing/2014/main" id="{74D81A8E-6FE5-B2AD-B380-ECC5B4BA21BC}"/>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2" name="Tekstfelt 1">
            <a:extLst>
              <a:ext uri="{FF2B5EF4-FFF2-40B4-BE49-F238E27FC236}">
                <a16:creationId xmlns:a16="http://schemas.microsoft.com/office/drawing/2014/main" id="{0444CACC-4A15-7B8A-14BC-0C6BC36D6C33}"/>
              </a:ext>
            </a:extLst>
          </p:cNvPr>
          <p:cNvSpPr txBox="1"/>
          <p:nvPr/>
        </p:nvSpPr>
        <p:spPr>
          <a:xfrm>
            <a:off x="971600" y="2852936"/>
            <a:ext cx="7272808" cy="2031325"/>
          </a:xfrm>
          <a:prstGeom prst="rect">
            <a:avLst/>
          </a:prstGeom>
          <a:noFill/>
        </p:spPr>
        <p:txBody>
          <a:bodyPr wrap="square" rtlCol="0">
            <a:spAutoFit/>
          </a:bodyPr>
          <a:lstStyle/>
          <a:p>
            <a:r>
              <a:rPr lang="da-DK" dirty="0"/>
              <a:t>På hjemmeside DANSK POLITIHUNDEFORENING.DK </a:t>
            </a:r>
          </a:p>
          <a:p>
            <a:endParaRPr lang="da-DK" dirty="0"/>
          </a:p>
          <a:p>
            <a:r>
              <a:rPr lang="da-DK" dirty="0"/>
              <a:t>under DOKUMENTER / DOMMER-&amp; PROGRAMUDVALG</a:t>
            </a:r>
          </a:p>
          <a:p>
            <a:endParaRPr lang="da-DK" dirty="0"/>
          </a:p>
          <a:p>
            <a:r>
              <a:rPr lang="da-DK" dirty="0"/>
              <a:t>Findes opdateret dokument </a:t>
            </a:r>
          </a:p>
          <a:p>
            <a:r>
              <a:rPr lang="da-DK" dirty="0"/>
              <a:t>	DOMMERUDDANNELSE KURSUSPLAN 2025 V.1.1</a:t>
            </a:r>
          </a:p>
          <a:p>
            <a:endParaRPr lang="da-DK" dirty="0"/>
          </a:p>
        </p:txBody>
      </p:sp>
    </p:spTree>
    <p:extLst>
      <p:ext uri="{BB962C8B-B14F-4D97-AF65-F5344CB8AC3E}">
        <p14:creationId xmlns:p14="http://schemas.microsoft.com/office/powerpoint/2010/main" val="90660172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CBE89-FF89-82C2-7404-ED660627F37F}"/>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7D679A10-3534-462B-3B40-71D24B37992F}"/>
              </a:ext>
            </a:extLst>
          </p:cNvPr>
          <p:cNvSpPr>
            <a:spLocks noGrp="1"/>
          </p:cNvSpPr>
          <p:nvPr>
            <p:ph idx="1"/>
          </p:nvPr>
        </p:nvSpPr>
        <p:spPr>
          <a:xfrm>
            <a:off x="457200" y="14904"/>
            <a:ext cx="8229600" cy="605784"/>
          </a:xfrm>
        </p:spPr>
        <p:txBody>
          <a:bodyPr/>
          <a:lstStyle/>
          <a:p>
            <a:pPr marL="0" indent="0">
              <a:buNone/>
            </a:pPr>
            <a:r>
              <a:rPr lang="da-DK" altLang="da-DK" b="1" dirty="0">
                <a:latin typeface="Times New Roman" panose="02020603050405020304" pitchFamily="18" charset="0"/>
                <a:cs typeface="Times New Roman" panose="02020603050405020304" pitchFamily="18" charset="0"/>
              </a:rPr>
              <a:t>Kåringsprogram</a:t>
            </a:r>
          </a:p>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r>
              <a:rPr lang="da-DK" altLang="da-DK" b="1" dirty="0">
                <a:latin typeface="Times New Roman" panose="02020603050405020304" pitchFamily="18" charset="0"/>
                <a:cs typeface="Times New Roman" panose="02020603050405020304" pitchFamily="18" charset="0"/>
              </a:rPr>
              <a:t>                          </a:t>
            </a:r>
          </a:p>
        </p:txBody>
      </p:sp>
      <p:sp>
        <p:nvSpPr>
          <p:cNvPr id="4" name="Pladsholder til sidefod 3">
            <a:extLst>
              <a:ext uri="{FF2B5EF4-FFF2-40B4-BE49-F238E27FC236}">
                <a16:creationId xmlns:a16="http://schemas.microsoft.com/office/drawing/2014/main" id="{DAA84E03-B4B3-8B5D-C8D1-A0BF3E834F9C}"/>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 name="Tekstfelt 2">
            <a:extLst>
              <a:ext uri="{FF2B5EF4-FFF2-40B4-BE49-F238E27FC236}">
                <a16:creationId xmlns:a16="http://schemas.microsoft.com/office/drawing/2014/main" id="{7E993CFA-2242-EA74-32A4-522E4C274636}"/>
              </a:ext>
            </a:extLst>
          </p:cNvPr>
          <p:cNvSpPr txBox="1"/>
          <p:nvPr/>
        </p:nvSpPr>
        <p:spPr>
          <a:xfrm>
            <a:off x="461800" y="548680"/>
            <a:ext cx="8496944" cy="5847755"/>
          </a:xfrm>
          <a:prstGeom prst="rect">
            <a:avLst/>
          </a:prstGeom>
          <a:noFill/>
        </p:spPr>
        <p:txBody>
          <a:bodyPr wrap="square" lIns="91440" tIns="45720" rIns="91440" bIns="45720" rtlCol="0" anchor="t">
            <a:spAutoFit/>
          </a:bodyPr>
          <a:lstStyle/>
          <a:p>
            <a:r>
              <a:rPr lang="da-DK" b="1" dirty="0"/>
              <a:t>Ændres til:</a:t>
            </a:r>
          </a:p>
          <a:p>
            <a:r>
              <a:rPr lang="da-DK" sz="1600" dirty="0"/>
              <a:t>Øvelse 10: Stop af pistolbevæbnet person: Point: 15 - Appel 20/10</a:t>
            </a:r>
          </a:p>
          <a:p>
            <a:r>
              <a:rPr lang="da-DK" sz="1600" dirty="0"/>
              <a:t>Kommando: ”Stop manden” - ”Slip” - ”På Plads”</a:t>
            </a:r>
          </a:p>
          <a:p>
            <a:endParaRPr lang="da-DK" sz="1600" dirty="0"/>
          </a:p>
          <a:p>
            <a:r>
              <a:rPr lang="da-DK" sz="1400" dirty="0"/>
              <a:t>Bemærk: Det er tilladt at hunden straks slipper figuranten, når denne er passiv, sker dette ikke, skal den fastholde sit bid, indtil den kommanderes til at slippe.</a:t>
            </a:r>
          </a:p>
          <a:p>
            <a:r>
              <a:rPr lang="da-DK" sz="1400" dirty="0"/>
              <a:t>Personen kommer frem fra skjul ca. 50 m fremme iført synligt beskyttelsesærme på armen og med en pistol i modsatte hånd.</a:t>
            </a:r>
          </a:p>
          <a:p>
            <a:r>
              <a:rPr lang="da-DK" sz="1400" dirty="0"/>
              <a:t>Personen flygter bort i løb. Føreren skal med hunden i line anråbe personen en gang, hvorefter hunden sendes på stop.</a:t>
            </a:r>
          </a:p>
          <a:p>
            <a:r>
              <a:rPr lang="da-DK" sz="1400" dirty="0"/>
              <a:t>Når hunden er halvvejs ude ved personen, afgiver denne 1 skud mod hunden, som frygtløst skal fortsætte og bide sig fast i personens beskyttede arm. Hunden skal fastholde sit bid i den tid, hvor personen yder modstand eller er en trussel.</a:t>
            </a:r>
          </a:p>
          <a:p>
            <a:r>
              <a:rPr lang="da-DK" sz="1400" dirty="0">
                <a:latin typeface="Arial"/>
                <a:cs typeface="Arial"/>
              </a:rPr>
              <a:t>Hundeføreren, skal efter skuddet søge dækning. Føreren skal, </a:t>
            </a:r>
            <a:r>
              <a:rPr lang="da-DK" sz="1400" dirty="0">
                <a:solidFill>
                  <a:srgbClr val="FF0000"/>
                </a:solidFill>
                <a:latin typeface="Arial"/>
                <a:cs typeface="Arial"/>
              </a:rPr>
              <a:t>når hund bider i ærmet</a:t>
            </a:r>
            <a:r>
              <a:rPr lang="da-DK" sz="1400" dirty="0">
                <a:solidFill>
                  <a:srgbClr val="00B050"/>
                </a:solidFill>
                <a:latin typeface="Arial"/>
                <a:cs typeface="Arial"/>
              </a:rPr>
              <a:t>,  </a:t>
            </a:r>
            <a:r>
              <a:rPr lang="da-DK" sz="1400" dirty="0">
                <a:latin typeface="Arial"/>
                <a:cs typeface="Arial"/>
              </a:rPr>
              <a:t>beordre personen til at slippe pistolen. Personen lægger pistolen i sin lomme og viser tegn på overgivelse ved at række hånden </a:t>
            </a:r>
            <a:r>
              <a:rPr lang="da-DK" sz="1400" dirty="0">
                <a:solidFill>
                  <a:srgbClr val="FF0000"/>
                </a:solidFill>
                <a:latin typeface="Arial"/>
                <a:cs typeface="Arial"/>
              </a:rPr>
              <a:t>kortvarigt</a:t>
            </a:r>
            <a:r>
              <a:rPr lang="da-DK" sz="1400" dirty="0">
                <a:latin typeface="Arial"/>
                <a:cs typeface="Arial"/>
              </a:rPr>
              <a:t> i vejret. Føreren må herpå løbe frem til sin hund. Såfremt personen herefter er passiv må hunden selvstændigt slippe og overgå til bevogtning.</a:t>
            </a:r>
          </a:p>
          <a:p>
            <a:r>
              <a:rPr lang="da-DK" sz="1400" dirty="0"/>
              <a:t>I bevogtningsfasen skal hunden forblive foran personen, afdækket, siddende eller stående. Herefter afvæbnes personen. Fastholder hunden sit bid, når føreren kommer frem, afvæbnes personen, hvorpå føreren træder 1 skridt tilbage og med kommandoen ”slip” får hunden til at slippe personen samt med kommandoen ”på plads” får sin hund på plads.</a:t>
            </a:r>
          </a:p>
          <a:p>
            <a:r>
              <a:rPr lang="da-DK" sz="1400" dirty="0"/>
              <a:t>Kåringsmanden kommanderer ”linen på” og ”tak”, hvorefter den anholdte person overtages af kåringsmanden og øvelsen er slut.</a:t>
            </a:r>
          </a:p>
          <a:p>
            <a:r>
              <a:rPr lang="da-DK" sz="1400" dirty="0"/>
              <a:t>Vil hunden ikke slippe på kommando, kan den ikke bestå.</a:t>
            </a:r>
          </a:p>
          <a:p>
            <a:r>
              <a:rPr lang="da-DK" sz="1400" dirty="0">
                <a:latin typeface="Arial"/>
                <a:cs typeface="Arial"/>
              </a:rPr>
              <a:t>Kommandoer afgivet efter hunden har sluppet, ”dæk” eller ”på plads” kommandoer, der ikke efterkommes, medfører fradrag.</a:t>
            </a:r>
            <a:endParaRPr lang="da-DK" dirty="0"/>
          </a:p>
        </p:txBody>
      </p:sp>
    </p:spTree>
    <p:extLst>
      <p:ext uri="{BB962C8B-B14F-4D97-AF65-F5344CB8AC3E}">
        <p14:creationId xmlns:p14="http://schemas.microsoft.com/office/powerpoint/2010/main" val="304780871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57339-7427-6E8B-63C1-C5BEE98368C2}"/>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7F7CA676-EB9A-905B-4F82-11443055E4C2}"/>
              </a:ext>
            </a:extLst>
          </p:cNvPr>
          <p:cNvSpPr>
            <a:spLocks noGrp="1"/>
          </p:cNvSpPr>
          <p:nvPr>
            <p:ph idx="1"/>
          </p:nvPr>
        </p:nvSpPr>
        <p:spPr>
          <a:xfrm>
            <a:off x="509016" y="1211262"/>
            <a:ext cx="8229600" cy="5145088"/>
          </a:xfrm>
        </p:spPr>
        <p:txBody>
          <a:bodyPr/>
          <a:lstStyle/>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endParaRPr lang="da-DK" altLang="da-DK" b="1" dirty="0">
              <a:latin typeface="Times New Roman" panose="02020603050405020304" pitchFamily="18" charset="0"/>
              <a:cs typeface="Times New Roman" panose="02020603050405020304" pitchFamily="18" charset="0"/>
            </a:endParaRPr>
          </a:p>
          <a:p>
            <a:pPr marL="0" indent="0">
              <a:buNone/>
            </a:pPr>
            <a:r>
              <a:rPr lang="da-DK" altLang="da-DK" b="1" dirty="0">
                <a:latin typeface="Times New Roman"/>
                <a:cs typeface="Times New Roman"/>
              </a:rPr>
              <a:t>                          Spørgsmål</a:t>
            </a:r>
            <a:endParaRPr lang="da-DK" altLang="da-DK" b="1" dirty="0">
              <a:latin typeface="Times New Roman" panose="02020603050405020304" pitchFamily="18" charset="0"/>
              <a:cs typeface="Times New Roman" panose="02020603050405020304" pitchFamily="18" charset="0"/>
            </a:endParaRPr>
          </a:p>
        </p:txBody>
      </p:sp>
      <p:sp>
        <p:nvSpPr>
          <p:cNvPr id="4" name="Pladsholder til sidefod 3">
            <a:extLst>
              <a:ext uri="{FF2B5EF4-FFF2-40B4-BE49-F238E27FC236}">
                <a16:creationId xmlns:a16="http://schemas.microsoft.com/office/drawing/2014/main" id="{FE550516-FDCB-E7C7-A880-476623FAA44A}"/>
              </a:ext>
            </a:extLst>
          </p:cNvPr>
          <p:cNvSpPr>
            <a:spLocks noGrp="1"/>
          </p:cNvSpPr>
          <p:nvPr>
            <p:ph type="ftr" sz="quarter" idx="11"/>
          </p:nvPr>
        </p:nvSpPr>
        <p:spPr/>
        <p:txBody>
          <a:bodyPr/>
          <a:lstStyle/>
          <a:p>
            <a:pPr>
              <a:defRPr/>
            </a:pPr>
            <a:r>
              <a:rPr lang="da-DK"/>
              <a:t>PROGRAMKENDSKAB og DOMMERVEDLIGEHOLDELSE 2026</a:t>
            </a:r>
            <a:endParaRPr lang="da-DK" dirty="0"/>
          </a:p>
        </p:txBody>
      </p:sp>
    </p:spTree>
    <p:extLst>
      <p:ext uri="{BB962C8B-B14F-4D97-AF65-F5344CB8AC3E}">
        <p14:creationId xmlns:p14="http://schemas.microsoft.com/office/powerpoint/2010/main" val="166129376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780B6-0CB9-EB0C-D73F-331B7C30EA72}"/>
            </a:ext>
          </a:extLst>
        </p:cNvPr>
        <p:cNvGrpSpPr/>
        <p:nvPr/>
      </p:nvGrpSpPr>
      <p:grpSpPr>
        <a:xfrm>
          <a:off x="0" y="0"/>
          <a:ext cx="0" cy="0"/>
          <a:chOff x="0" y="0"/>
          <a:chExt cx="0" cy="0"/>
        </a:xfrm>
      </p:grpSpPr>
      <p:sp>
        <p:nvSpPr>
          <p:cNvPr id="6147" name="Pladsholder til indhold 2">
            <a:extLst>
              <a:ext uri="{FF2B5EF4-FFF2-40B4-BE49-F238E27FC236}">
                <a16:creationId xmlns:a16="http://schemas.microsoft.com/office/drawing/2014/main" id="{473C29C0-DF57-0DEE-BF08-884DB76A28BA}"/>
              </a:ext>
            </a:extLst>
          </p:cNvPr>
          <p:cNvSpPr>
            <a:spLocks noGrp="1"/>
          </p:cNvSpPr>
          <p:nvPr>
            <p:ph idx="1"/>
          </p:nvPr>
        </p:nvSpPr>
        <p:spPr>
          <a:xfrm>
            <a:off x="457200" y="188640"/>
            <a:ext cx="8229600" cy="5894115"/>
          </a:xfrm>
        </p:spPr>
        <p:txBody>
          <a:bodyPr/>
          <a:lstStyle/>
          <a:p>
            <a:pPr>
              <a:spcBef>
                <a:spcPts val="0"/>
              </a:spcBef>
            </a:pPr>
            <a:r>
              <a:rPr lang="da-DK" altLang="da-DK" b="1" dirty="0"/>
              <a:t> </a:t>
            </a:r>
            <a:r>
              <a:rPr lang="da-DK" altLang="da-DK" sz="2000" b="1" dirty="0"/>
              <a:t>ØV.2 APPORTERING</a:t>
            </a:r>
          </a:p>
          <a:p>
            <a:pPr marL="0" indent="0">
              <a:spcBef>
                <a:spcPts val="0"/>
              </a:spcBef>
              <a:buNone/>
            </a:pPr>
            <a:r>
              <a:rPr lang="da-DK" altLang="da-DK" sz="2000" b="1" dirty="0"/>
              <a:t> </a:t>
            </a:r>
            <a:r>
              <a:rPr lang="da-DK" altLang="da-DK" sz="2000" b="1" dirty="0">
                <a:solidFill>
                  <a:srgbClr val="FF0000"/>
                </a:solidFill>
              </a:rPr>
              <a:t>Udgangsstillingen er forladt, når føreren har flyttet begge ben.</a:t>
            </a:r>
          </a:p>
          <a:p>
            <a:pPr marL="0" indent="0">
              <a:spcBef>
                <a:spcPts val="0"/>
              </a:spcBef>
              <a:buNone/>
            </a:pPr>
            <a:endParaRPr lang="da-DK" altLang="da-DK" sz="2000" b="1" dirty="0">
              <a:solidFill>
                <a:srgbClr val="FF0000"/>
              </a:solidFill>
            </a:endParaRPr>
          </a:p>
          <a:p>
            <a:pPr>
              <a:spcBef>
                <a:spcPts val="0"/>
              </a:spcBef>
            </a:pPr>
            <a:r>
              <a:rPr lang="da-DK" altLang="da-DK" sz="2000" b="1" dirty="0"/>
              <a:t>ØV. 3 HALSGIVNING</a:t>
            </a:r>
          </a:p>
          <a:p>
            <a:pPr marL="0" indent="0">
              <a:spcBef>
                <a:spcPts val="0"/>
              </a:spcBef>
              <a:buNone/>
            </a:pPr>
            <a:r>
              <a:rPr lang="da-DK" altLang="da-DK" sz="2000" b="1" dirty="0"/>
              <a:t>der kræves 10 </a:t>
            </a:r>
            <a:r>
              <a:rPr lang="da-DK" altLang="da-DK" sz="2000" b="1" dirty="0">
                <a:solidFill>
                  <a:srgbClr val="FF0000"/>
                </a:solidFill>
              </a:rPr>
              <a:t>sammenhængende</a:t>
            </a:r>
            <a:r>
              <a:rPr lang="da-DK" altLang="da-DK" sz="2000" b="1" dirty="0"/>
              <a:t> glam</a:t>
            </a:r>
          </a:p>
          <a:p>
            <a:pPr marL="0" indent="0">
              <a:spcBef>
                <a:spcPts val="0"/>
              </a:spcBef>
              <a:buNone/>
            </a:pPr>
            <a:endParaRPr lang="da-DK" altLang="da-DK" sz="2000" b="1" dirty="0"/>
          </a:p>
          <a:p>
            <a:pPr>
              <a:spcBef>
                <a:spcPts val="0"/>
              </a:spcBef>
            </a:pPr>
            <a:r>
              <a:rPr lang="da-DK" altLang="da-DK" sz="2000" b="1" dirty="0"/>
              <a:t>ØV. 4 SPRING</a:t>
            </a:r>
          </a:p>
          <a:p>
            <a:pPr marL="0" indent="0">
              <a:spcBef>
                <a:spcPts val="0"/>
              </a:spcBef>
              <a:buNone/>
            </a:pPr>
            <a:r>
              <a:rPr lang="da-DK" altLang="da-DK" sz="2000" b="1" dirty="0">
                <a:solidFill>
                  <a:srgbClr val="FF0000"/>
                </a:solidFill>
              </a:rPr>
              <a:t>Maks afstanden til springbrættet før og efter springet er 5 meter</a:t>
            </a:r>
          </a:p>
          <a:p>
            <a:pPr marL="0" indent="0">
              <a:spcBef>
                <a:spcPts val="0"/>
              </a:spcBef>
              <a:buNone/>
            </a:pPr>
            <a:endParaRPr lang="da-DK" altLang="da-DK" sz="2000" b="1" dirty="0">
              <a:solidFill>
                <a:srgbClr val="FF0000"/>
              </a:solidFill>
            </a:endParaRPr>
          </a:p>
          <a:p>
            <a:pPr>
              <a:spcBef>
                <a:spcPts val="0"/>
              </a:spcBef>
            </a:pPr>
            <a:r>
              <a:rPr lang="da-DK" altLang="da-DK" sz="2000" b="1" dirty="0"/>
              <a:t>ØV. 5 AFDÆKNING</a:t>
            </a:r>
          </a:p>
          <a:p>
            <a:pPr marL="0" indent="0">
              <a:spcBef>
                <a:spcPts val="0"/>
              </a:spcBef>
              <a:buNone/>
            </a:pPr>
            <a:r>
              <a:rPr lang="da-DK" sz="2000" b="1" dirty="0">
                <a:solidFill>
                  <a:srgbClr val="FF0000"/>
                </a:solidFill>
                <a:ea typeface="Calibri"/>
                <a:cs typeface="Calibri"/>
              </a:rPr>
              <a:t>vender fører sig mod hunden efter han har forladt hunden, afbrydes øvelsen.</a:t>
            </a:r>
            <a:endParaRPr lang="da-DK" altLang="da-DK" sz="2000" b="1" dirty="0">
              <a:solidFill>
                <a:srgbClr val="FF0000"/>
              </a:solidFill>
            </a:endParaRPr>
          </a:p>
          <a:p>
            <a:pPr marL="0" indent="0">
              <a:spcBef>
                <a:spcPts val="0"/>
              </a:spcBef>
              <a:buNone/>
            </a:pPr>
            <a:r>
              <a:rPr lang="da-DK" altLang="da-DK" sz="2000" b="1" dirty="0">
                <a:solidFill>
                  <a:srgbClr val="FF0000"/>
                </a:solidFill>
              </a:rPr>
              <a:t>hunden kryber, 1 point pr. gang, indtil 1 længde (minus halen), hvorefter øvelsen afbrydes.</a:t>
            </a:r>
          </a:p>
          <a:p>
            <a:pPr marL="0" indent="0">
              <a:spcBef>
                <a:spcPts val="0"/>
              </a:spcBef>
              <a:buNone/>
            </a:pPr>
            <a:endParaRPr lang="da-DK" altLang="da-DK" sz="2000" b="1" dirty="0">
              <a:solidFill>
                <a:srgbClr val="FF0000"/>
              </a:solidFill>
            </a:endParaRPr>
          </a:p>
          <a:p>
            <a:pPr>
              <a:spcBef>
                <a:spcPts val="0"/>
              </a:spcBef>
            </a:pPr>
            <a:r>
              <a:rPr lang="da-DK" altLang="da-DK" sz="2000" b="1" dirty="0"/>
              <a:t>ØV.8 SPOR</a:t>
            </a:r>
          </a:p>
          <a:p>
            <a:pPr marL="0" indent="0">
              <a:spcBef>
                <a:spcPts val="0"/>
              </a:spcBef>
              <a:buNone/>
            </a:pPr>
            <a:r>
              <a:rPr lang="da-DK" altLang="da-DK" sz="2000" b="1" dirty="0">
                <a:solidFill>
                  <a:srgbClr val="FF0000"/>
                </a:solidFill>
              </a:rPr>
              <a:t>Hunden skal påvise fundne genstande</a:t>
            </a:r>
          </a:p>
          <a:p>
            <a:pPr marL="0" indent="0">
              <a:spcBef>
                <a:spcPts val="0"/>
              </a:spcBef>
              <a:buNone/>
            </a:pPr>
            <a:endParaRPr lang="da-DK" altLang="da-DK" sz="2000" b="1" dirty="0"/>
          </a:p>
          <a:p>
            <a:pPr marL="0" indent="0">
              <a:spcBef>
                <a:spcPts val="0"/>
              </a:spcBef>
              <a:buNone/>
            </a:pPr>
            <a:endParaRPr lang="da-DK" altLang="da-DK" sz="2000" b="1" dirty="0"/>
          </a:p>
        </p:txBody>
      </p:sp>
      <p:sp>
        <p:nvSpPr>
          <p:cNvPr id="4" name="Pladsholder til sidefod 3">
            <a:extLst>
              <a:ext uri="{FF2B5EF4-FFF2-40B4-BE49-F238E27FC236}">
                <a16:creationId xmlns:a16="http://schemas.microsoft.com/office/drawing/2014/main" id="{CD4F2681-CF2C-7415-942A-F63702B5FB9E}"/>
              </a:ext>
            </a:extLst>
          </p:cNvPr>
          <p:cNvSpPr>
            <a:spLocks noGrp="1"/>
          </p:cNvSpPr>
          <p:nvPr>
            <p:ph type="ftr" sz="quarter" idx="11"/>
          </p:nvPr>
        </p:nvSpPr>
        <p:spPr/>
        <p:txBody>
          <a:bodyPr/>
          <a:lstStyle/>
          <a:p>
            <a:pPr>
              <a:defRPr/>
            </a:pPr>
            <a:r>
              <a:rPr lang="da-DK"/>
              <a:t>PROGRAMKENDSKAB og DOMMERVEDLIGEHOLDELSE 2026</a:t>
            </a:r>
            <a:endParaRPr lang="da-DK" dirty="0"/>
          </a:p>
        </p:txBody>
      </p:sp>
    </p:spTree>
    <p:extLst>
      <p:ext uri="{BB962C8B-B14F-4D97-AF65-F5344CB8AC3E}">
        <p14:creationId xmlns:p14="http://schemas.microsoft.com/office/powerpoint/2010/main" val="25754962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47">
                                            <p:txEl>
                                              <p:pRg st="3" end="3"/>
                                            </p:txEl>
                                          </p:spTgt>
                                        </p:tgtEl>
                                        <p:attrNameLst>
                                          <p:attrName>style.visibility</p:attrName>
                                        </p:attrNameLst>
                                      </p:cBhvr>
                                      <p:to>
                                        <p:strVal val="visible"/>
                                      </p:to>
                                    </p:set>
                                    <p:animEffect transition="in" filter="fade">
                                      <p:cBhvr>
                                        <p:cTn id="17" dur="500"/>
                                        <p:tgtEl>
                                          <p:spTgt spid="61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47">
                                            <p:txEl>
                                              <p:pRg st="4" end="4"/>
                                            </p:txEl>
                                          </p:spTgt>
                                        </p:tgtEl>
                                        <p:attrNameLst>
                                          <p:attrName>style.visibility</p:attrName>
                                        </p:attrNameLst>
                                      </p:cBhvr>
                                      <p:to>
                                        <p:strVal val="visible"/>
                                      </p:to>
                                    </p:set>
                                    <p:animEffect transition="in" filter="fade">
                                      <p:cBhvr>
                                        <p:cTn id="22" dur="500"/>
                                        <p:tgtEl>
                                          <p:spTgt spid="61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47">
                                            <p:txEl>
                                              <p:pRg st="6" end="6"/>
                                            </p:txEl>
                                          </p:spTgt>
                                        </p:tgtEl>
                                        <p:attrNameLst>
                                          <p:attrName>style.visibility</p:attrName>
                                        </p:attrNameLst>
                                      </p:cBhvr>
                                      <p:to>
                                        <p:strVal val="visible"/>
                                      </p:to>
                                    </p:set>
                                    <p:animEffect transition="in" filter="fade">
                                      <p:cBhvr>
                                        <p:cTn id="27" dur="500"/>
                                        <p:tgtEl>
                                          <p:spTgt spid="614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147">
                                            <p:txEl>
                                              <p:pRg st="7" end="7"/>
                                            </p:txEl>
                                          </p:spTgt>
                                        </p:tgtEl>
                                        <p:attrNameLst>
                                          <p:attrName>style.visibility</p:attrName>
                                        </p:attrNameLst>
                                      </p:cBhvr>
                                      <p:to>
                                        <p:strVal val="visible"/>
                                      </p:to>
                                    </p:set>
                                    <p:animEffect transition="in" filter="fade">
                                      <p:cBhvr>
                                        <p:cTn id="32" dur="500"/>
                                        <p:tgtEl>
                                          <p:spTgt spid="614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147">
                                            <p:txEl>
                                              <p:pRg st="9" end="9"/>
                                            </p:txEl>
                                          </p:spTgt>
                                        </p:tgtEl>
                                        <p:attrNameLst>
                                          <p:attrName>style.visibility</p:attrName>
                                        </p:attrNameLst>
                                      </p:cBhvr>
                                      <p:to>
                                        <p:strVal val="visible"/>
                                      </p:to>
                                    </p:set>
                                    <p:animEffect transition="in" filter="fade">
                                      <p:cBhvr>
                                        <p:cTn id="37" dur="500"/>
                                        <p:tgtEl>
                                          <p:spTgt spid="6147">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6147">
                                            <p:txEl>
                                              <p:pRg st="10" end="10"/>
                                            </p:txEl>
                                          </p:spTgt>
                                        </p:tgtEl>
                                        <p:attrNameLst>
                                          <p:attrName>style.visibility</p:attrName>
                                        </p:attrNameLst>
                                      </p:cBhvr>
                                      <p:to>
                                        <p:strVal val="visible"/>
                                      </p:to>
                                    </p:set>
                                    <p:animEffect transition="in" filter="fade">
                                      <p:cBhvr>
                                        <p:cTn id="42" dur="500"/>
                                        <p:tgtEl>
                                          <p:spTgt spid="6147">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6147">
                                            <p:txEl>
                                              <p:pRg st="11" end="11"/>
                                            </p:txEl>
                                          </p:spTgt>
                                        </p:tgtEl>
                                        <p:attrNameLst>
                                          <p:attrName>style.visibility</p:attrName>
                                        </p:attrNameLst>
                                      </p:cBhvr>
                                      <p:to>
                                        <p:strVal val="visible"/>
                                      </p:to>
                                    </p:set>
                                    <p:animEffect transition="in" filter="fade">
                                      <p:cBhvr>
                                        <p:cTn id="47" dur="500"/>
                                        <p:tgtEl>
                                          <p:spTgt spid="6147">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6147">
                                            <p:txEl>
                                              <p:pRg st="13" end="13"/>
                                            </p:txEl>
                                          </p:spTgt>
                                        </p:tgtEl>
                                        <p:attrNameLst>
                                          <p:attrName>style.visibility</p:attrName>
                                        </p:attrNameLst>
                                      </p:cBhvr>
                                      <p:to>
                                        <p:strVal val="visible"/>
                                      </p:to>
                                    </p:set>
                                    <p:animEffect transition="in" filter="fade">
                                      <p:cBhvr>
                                        <p:cTn id="52" dur="500"/>
                                        <p:tgtEl>
                                          <p:spTgt spid="6147">
                                            <p:txEl>
                                              <p:pRg st="13" end="1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147">
                                            <p:txEl>
                                              <p:pRg st="14" end="14"/>
                                            </p:txEl>
                                          </p:spTgt>
                                        </p:tgtEl>
                                        <p:attrNameLst>
                                          <p:attrName>style.visibility</p:attrName>
                                        </p:attrNameLst>
                                      </p:cBhvr>
                                      <p:to>
                                        <p:strVal val="visible"/>
                                      </p:to>
                                    </p:set>
                                    <p:animEffect transition="in" filter="fade">
                                      <p:cBhvr>
                                        <p:cTn id="57" dur="500"/>
                                        <p:tgtEl>
                                          <p:spTgt spid="6147">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1FB29-05D4-2D13-A5B1-A9A82E1A5034}"/>
            </a:ext>
          </a:extLst>
        </p:cNvPr>
        <p:cNvGrpSpPr/>
        <p:nvPr/>
      </p:nvGrpSpPr>
      <p:grpSpPr>
        <a:xfrm>
          <a:off x="0" y="0"/>
          <a:ext cx="0" cy="0"/>
          <a:chOff x="0" y="0"/>
          <a:chExt cx="0" cy="0"/>
        </a:xfrm>
      </p:grpSpPr>
      <p:sp>
        <p:nvSpPr>
          <p:cNvPr id="6147" name="Pladsholder til indhold 2">
            <a:extLst>
              <a:ext uri="{FF2B5EF4-FFF2-40B4-BE49-F238E27FC236}">
                <a16:creationId xmlns:a16="http://schemas.microsoft.com/office/drawing/2014/main" id="{0BA8161C-0099-EF68-8793-7E8E49641A63}"/>
              </a:ext>
            </a:extLst>
          </p:cNvPr>
          <p:cNvSpPr>
            <a:spLocks noGrp="1"/>
          </p:cNvSpPr>
          <p:nvPr>
            <p:ph idx="1"/>
          </p:nvPr>
        </p:nvSpPr>
        <p:spPr>
          <a:xfrm>
            <a:off x="457200" y="188640"/>
            <a:ext cx="8229600" cy="5894115"/>
          </a:xfrm>
        </p:spPr>
        <p:txBody>
          <a:bodyPr/>
          <a:lstStyle/>
          <a:p>
            <a:pPr>
              <a:spcBef>
                <a:spcPts val="0"/>
              </a:spcBef>
            </a:pPr>
            <a:r>
              <a:rPr lang="da-DK" altLang="da-DK" b="1" dirty="0"/>
              <a:t> </a:t>
            </a:r>
            <a:r>
              <a:rPr lang="da-DK" altLang="da-DK" sz="2000" b="1" dirty="0"/>
              <a:t>ØV.10 ANHOLDELSESOPGAVE</a:t>
            </a:r>
          </a:p>
          <a:p>
            <a:pPr marL="0" indent="0">
              <a:spcBef>
                <a:spcPts val="0"/>
              </a:spcBef>
              <a:buNone/>
            </a:pPr>
            <a:r>
              <a:rPr lang="da-DK" altLang="da-DK" sz="2000" b="1" dirty="0"/>
              <a:t> </a:t>
            </a:r>
            <a:r>
              <a:rPr lang="da-DK" altLang="da-DK" sz="2000" b="1" dirty="0">
                <a:solidFill>
                  <a:srgbClr val="FF0000"/>
                </a:solidFill>
              </a:rPr>
              <a:t>Ved anvendelse af redskab eller godbid og ved forsætlig berøring af figurant eller hund for at få hunden til at slippe, kan der ikke opnås point i øvelsen</a:t>
            </a:r>
          </a:p>
          <a:p>
            <a:pPr marL="0" indent="0">
              <a:spcBef>
                <a:spcPts val="0"/>
              </a:spcBef>
              <a:buNone/>
            </a:pPr>
            <a:endParaRPr lang="da-DK" altLang="da-DK" sz="2000" b="1" dirty="0">
              <a:solidFill>
                <a:srgbClr val="FF0000"/>
              </a:solidFill>
            </a:endParaRPr>
          </a:p>
          <a:p>
            <a:pPr>
              <a:spcBef>
                <a:spcPts val="0"/>
              </a:spcBef>
            </a:pPr>
            <a:r>
              <a:rPr lang="da-DK" altLang="da-DK" sz="2000" b="1" dirty="0"/>
              <a:t>ØV. 11 FRYGTLØSHED FOR SLAG</a:t>
            </a:r>
          </a:p>
          <a:p>
            <a:pPr marL="0" indent="0">
              <a:spcBef>
                <a:spcPts val="0"/>
              </a:spcBef>
              <a:buNone/>
            </a:pPr>
            <a:r>
              <a:rPr lang="da-DK" altLang="da-DK" sz="2000" b="1" dirty="0">
                <a:solidFill>
                  <a:srgbClr val="FF0000"/>
                </a:solidFill>
              </a:rPr>
              <a:t>øvelsen afsluttes med hunden på plads, efter kommando, og dommerne har beordret føreren at lægge line på hunden og sagt ja tak. </a:t>
            </a:r>
          </a:p>
          <a:p>
            <a:pPr marL="0" indent="0">
              <a:spcBef>
                <a:spcPts val="0"/>
              </a:spcBef>
              <a:buNone/>
            </a:pPr>
            <a:endParaRPr lang="da-DK" altLang="da-DK" sz="2000" b="1" dirty="0"/>
          </a:p>
          <a:p>
            <a:pPr>
              <a:spcBef>
                <a:spcPts val="0"/>
              </a:spcBef>
            </a:pPr>
            <a:r>
              <a:rPr lang="da-DK" altLang="da-DK" sz="2000" b="1" dirty="0"/>
              <a:t>ØV. 12 AFSTÅELSE AF STOP</a:t>
            </a:r>
          </a:p>
          <a:p>
            <a:pPr marL="0" indent="0">
              <a:spcBef>
                <a:spcPts val="0"/>
              </a:spcBef>
              <a:buNone/>
            </a:pPr>
            <a:r>
              <a:rPr lang="da-DK" altLang="da-DK" sz="2000" b="1" dirty="0">
                <a:solidFill>
                  <a:srgbClr val="FF0000"/>
                </a:solidFill>
              </a:rPr>
              <a:t>når hunden er ca. 50 meter fra figuranten, stopper figuranten op, og vender rundt med front og ærme mod hunden</a:t>
            </a:r>
          </a:p>
          <a:p>
            <a:pPr marL="0" indent="0">
              <a:spcBef>
                <a:spcPts val="0"/>
              </a:spcBef>
              <a:buNone/>
            </a:pPr>
            <a:endParaRPr lang="da-DK" altLang="da-DK" sz="2000" b="1" dirty="0"/>
          </a:p>
          <a:p>
            <a:pPr marL="0" indent="0">
              <a:spcBef>
                <a:spcPts val="0"/>
              </a:spcBef>
              <a:buNone/>
            </a:pPr>
            <a:r>
              <a:rPr lang="da-DK" altLang="da-DK" sz="2000" b="1" dirty="0">
                <a:solidFill>
                  <a:srgbClr val="FF0000"/>
                </a:solidFill>
              </a:rPr>
              <a:t>øvelsen afsluttes med hunden på plads, efter kommando, og dommerne har beordret føreren at lægge line på hunden og sagt ja tak.</a:t>
            </a:r>
          </a:p>
          <a:p>
            <a:pPr marL="0" indent="0">
              <a:spcBef>
                <a:spcPts val="0"/>
              </a:spcBef>
              <a:buNone/>
            </a:pPr>
            <a:endParaRPr lang="da-DK" altLang="da-DK" sz="2000" b="1" dirty="0"/>
          </a:p>
          <a:p>
            <a:pPr marL="0" indent="0">
              <a:spcBef>
                <a:spcPts val="0"/>
              </a:spcBef>
              <a:buNone/>
            </a:pPr>
            <a:endParaRPr lang="da-DK" altLang="da-DK" sz="2000" b="1" dirty="0"/>
          </a:p>
        </p:txBody>
      </p:sp>
      <p:sp>
        <p:nvSpPr>
          <p:cNvPr id="4" name="Pladsholder til sidefod 3">
            <a:extLst>
              <a:ext uri="{FF2B5EF4-FFF2-40B4-BE49-F238E27FC236}">
                <a16:creationId xmlns:a16="http://schemas.microsoft.com/office/drawing/2014/main" id="{244DC547-7C31-5F89-23C4-801CF14368CD}"/>
              </a:ext>
            </a:extLst>
          </p:cNvPr>
          <p:cNvSpPr>
            <a:spLocks noGrp="1"/>
          </p:cNvSpPr>
          <p:nvPr>
            <p:ph type="ftr" sz="quarter" idx="11"/>
          </p:nvPr>
        </p:nvSpPr>
        <p:spPr/>
        <p:txBody>
          <a:bodyPr/>
          <a:lstStyle/>
          <a:p>
            <a:pPr>
              <a:defRPr/>
            </a:pPr>
            <a:r>
              <a:rPr lang="da-DK"/>
              <a:t>PROGRAMKENDSKAB og DOMMERVEDLIGEHOLDELSE 2026</a:t>
            </a:r>
            <a:endParaRPr lang="da-DK" dirty="0"/>
          </a:p>
        </p:txBody>
      </p:sp>
    </p:spTree>
    <p:extLst>
      <p:ext uri="{BB962C8B-B14F-4D97-AF65-F5344CB8AC3E}">
        <p14:creationId xmlns:p14="http://schemas.microsoft.com/office/powerpoint/2010/main" val="5537000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47">
                                            <p:txEl>
                                              <p:pRg st="3" end="3"/>
                                            </p:txEl>
                                          </p:spTgt>
                                        </p:tgtEl>
                                        <p:attrNameLst>
                                          <p:attrName>style.visibility</p:attrName>
                                        </p:attrNameLst>
                                      </p:cBhvr>
                                      <p:to>
                                        <p:strVal val="visible"/>
                                      </p:to>
                                    </p:set>
                                    <p:animEffect transition="in" filter="fade">
                                      <p:cBhvr>
                                        <p:cTn id="17" dur="500"/>
                                        <p:tgtEl>
                                          <p:spTgt spid="61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47">
                                            <p:txEl>
                                              <p:pRg st="4" end="4"/>
                                            </p:txEl>
                                          </p:spTgt>
                                        </p:tgtEl>
                                        <p:attrNameLst>
                                          <p:attrName>style.visibility</p:attrName>
                                        </p:attrNameLst>
                                      </p:cBhvr>
                                      <p:to>
                                        <p:strVal val="visible"/>
                                      </p:to>
                                    </p:set>
                                    <p:animEffect transition="in" filter="fade">
                                      <p:cBhvr>
                                        <p:cTn id="22" dur="500"/>
                                        <p:tgtEl>
                                          <p:spTgt spid="61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47">
                                            <p:txEl>
                                              <p:pRg st="6" end="6"/>
                                            </p:txEl>
                                          </p:spTgt>
                                        </p:tgtEl>
                                        <p:attrNameLst>
                                          <p:attrName>style.visibility</p:attrName>
                                        </p:attrNameLst>
                                      </p:cBhvr>
                                      <p:to>
                                        <p:strVal val="visible"/>
                                      </p:to>
                                    </p:set>
                                    <p:animEffect transition="in" filter="fade">
                                      <p:cBhvr>
                                        <p:cTn id="27" dur="500"/>
                                        <p:tgtEl>
                                          <p:spTgt spid="614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147">
                                            <p:txEl>
                                              <p:pRg st="7" end="7"/>
                                            </p:txEl>
                                          </p:spTgt>
                                        </p:tgtEl>
                                        <p:attrNameLst>
                                          <p:attrName>style.visibility</p:attrName>
                                        </p:attrNameLst>
                                      </p:cBhvr>
                                      <p:to>
                                        <p:strVal val="visible"/>
                                      </p:to>
                                    </p:set>
                                    <p:animEffect transition="in" filter="fade">
                                      <p:cBhvr>
                                        <p:cTn id="32" dur="500"/>
                                        <p:tgtEl>
                                          <p:spTgt spid="614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147">
                                            <p:txEl>
                                              <p:pRg st="9" end="9"/>
                                            </p:txEl>
                                          </p:spTgt>
                                        </p:tgtEl>
                                        <p:attrNameLst>
                                          <p:attrName>style.visibility</p:attrName>
                                        </p:attrNameLst>
                                      </p:cBhvr>
                                      <p:to>
                                        <p:strVal val="visible"/>
                                      </p:to>
                                    </p:set>
                                    <p:animEffect transition="in" filter="fade">
                                      <p:cBhvr>
                                        <p:cTn id="37" dur="500"/>
                                        <p:tgtEl>
                                          <p:spTgt spid="61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a:extLst>
              <a:ext uri="{FF2B5EF4-FFF2-40B4-BE49-F238E27FC236}">
                <a16:creationId xmlns:a16="http://schemas.microsoft.com/office/drawing/2014/main" id="{2AE8DA35-BBCE-A071-E2C0-49D4B79AA8C6}"/>
              </a:ext>
            </a:extLst>
          </p:cNvPr>
          <p:cNvSpPr>
            <a:spLocks noGrp="1"/>
          </p:cNvSpPr>
          <p:nvPr>
            <p:ph type="title"/>
          </p:nvPr>
        </p:nvSpPr>
        <p:spPr>
          <a:xfrm>
            <a:off x="457200" y="1628800"/>
            <a:ext cx="8229600" cy="576262"/>
          </a:xfrm>
        </p:spPr>
        <p:txBody>
          <a:bodyPr/>
          <a:lstStyle/>
          <a:p>
            <a:r>
              <a:rPr lang="da-DK" altLang="da-DK" sz="3600" b="1" dirty="0">
                <a:latin typeface="Times New Roman" panose="02020603050405020304" pitchFamily="18" charset="0"/>
                <a:cs typeface="Times New Roman" panose="02020603050405020304" pitchFamily="18" charset="0"/>
              </a:rPr>
              <a:t>Figurant Uddannelses Materiale</a:t>
            </a:r>
            <a:endParaRPr lang="da-DK" altLang="da-DK" sz="3600" dirty="0"/>
          </a:p>
        </p:txBody>
      </p:sp>
      <p:sp>
        <p:nvSpPr>
          <p:cNvPr id="4" name="Pladsholder til sidefod 3">
            <a:extLst>
              <a:ext uri="{FF2B5EF4-FFF2-40B4-BE49-F238E27FC236}">
                <a16:creationId xmlns:a16="http://schemas.microsoft.com/office/drawing/2014/main" id="{E2E62CBA-BAA4-3846-5242-8F95A6D0D7B5}"/>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 name="Tekstfelt 2">
            <a:extLst>
              <a:ext uri="{FF2B5EF4-FFF2-40B4-BE49-F238E27FC236}">
                <a16:creationId xmlns:a16="http://schemas.microsoft.com/office/drawing/2014/main" id="{085C66E4-81A7-39F9-0216-5FD4CCFB6CA6}"/>
              </a:ext>
            </a:extLst>
          </p:cNvPr>
          <p:cNvSpPr txBox="1"/>
          <p:nvPr/>
        </p:nvSpPr>
        <p:spPr>
          <a:xfrm>
            <a:off x="827584" y="2621614"/>
            <a:ext cx="7859216" cy="2031325"/>
          </a:xfrm>
          <a:prstGeom prst="rect">
            <a:avLst/>
          </a:prstGeom>
          <a:noFill/>
        </p:spPr>
        <p:txBody>
          <a:bodyPr wrap="square">
            <a:spAutoFit/>
          </a:bodyPr>
          <a:lstStyle/>
          <a:p>
            <a:r>
              <a:rPr lang="da-DK" dirty="0"/>
              <a:t>På hjemmeside DANSK POLITIHUNDEFORENING.DK </a:t>
            </a:r>
          </a:p>
          <a:p>
            <a:endParaRPr lang="da-DK" dirty="0"/>
          </a:p>
          <a:p>
            <a:r>
              <a:rPr lang="da-DK" dirty="0"/>
              <a:t>under DOKUMENTER / ARBEJDSUDVALGENE</a:t>
            </a:r>
          </a:p>
          <a:p>
            <a:endParaRPr lang="da-DK" dirty="0"/>
          </a:p>
          <a:p>
            <a:r>
              <a:rPr lang="da-DK" dirty="0"/>
              <a:t>Findes opdateret dokumenter </a:t>
            </a:r>
          </a:p>
          <a:p>
            <a:r>
              <a:rPr lang="da-DK" dirty="0"/>
              <a:t>	JUSTERING AF FIGURANTARBEJDET I ØV.11 OG12 VER. 2</a:t>
            </a:r>
          </a:p>
          <a:p>
            <a:r>
              <a:rPr lang="da-DK" dirty="0"/>
              <a:t>               FIGURANTMATERIALE VER. 2</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56AF5-C81D-C3AB-436A-5996E8B99FB2}"/>
            </a:ext>
          </a:extLst>
        </p:cNvPr>
        <p:cNvGrpSpPr/>
        <p:nvPr/>
      </p:nvGrpSpPr>
      <p:grpSpPr>
        <a:xfrm>
          <a:off x="0" y="0"/>
          <a:ext cx="0" cy="0"/>
          <a:chOff x="0" y="0"/>
          <a:chExt cx="0" cy="0"/>
        </a:xfrm>
      </p:grpSpPr>
      <p:sp>
        <p:nvSpPr>
          <p:cNvPr id="6147" name="Pladsholder til indhold 2">
            <a:extLst>
              <a:ext uri="{FF2B5EF4-FFF2-40B4-BE49-F238E27FC236}">
                <a16:creationId xmlns:a16="http://schemas.microsoft.com/office/drawing/2014/main" id="{699275EC-C756-B1FE-2CA8-D7058F32B4D8}"/>
              </a:ext>
            </a:extLst>
          </p:cNvPr>
          <p:cNvSpPr>
            <a:spLocks noGrp="1"/>
          </p:cNvSpPr>
          <p:nvPr>
            <p:ph idx="1"/>
          </p:nvPr>
        </p:nvSpPr>
        <p:spPr>
          <a:xfrm>
            <a:off x="457200" y="188640"/>
            <a:ext cx="8229600" cy="5894115"/>
          </a:xfrm>
        </p:spPr>
        <p:txBody>
          <a:bodyPr/>
          <a:lstStyle/>
          <a:p>
            <a:pPr>
              <a:spcBef>
                <a:spcPts val="0"/>
              </a:spcBef>
            </a:pPr>
            <a:r>
              <a:rPr lang="da-DK" altLang="da-DK" b="1" dirty="0"/>
              <a:t> </a:t>
            </a:r>
            <a:r>
              <a:rPr lang="da-DK" altLang="da-DK" sz="2000" b="1" dirty="0"/>
              <a:t>ØV.10 ANHOLDELSESOPGAVE</a:t>
            </a:r>
          </a:p>
          <a:p>
            <a:pPr marL="0" indent="0">
              <a:spcBef>
                <a:spcPts val="0"/>
              </a:spcBef>
              <a:buNone/>
            </a:pPr>
            <a:r>
              <a:rPr lang="da-DK" altLang="da-DK" sz="2000" b="1" dirty="0"/>
              <a:t> </a:t>
            </a:r>
            <a:r>
              <a:rPr lang="da-DK" altLang="da-DK" sz="2000" b="1" dirty="0">
                <a:solidFill>
                  <a:srgbClr val="FF0000"/>
                </a:solidFill>
              </a:rPr>
              <a:t>Slip, Ved anvendelse af redskab eller godbid og ved forsætlig berøring af figurant eller hund for at få hunden til at slippe, kan der ikke opnås point i øvelsen.</a:t>
            </a:r>
          </a:p>
          <a:p>
            <a:pPr marL="0" indent="0">
              <a:spcBef>
                <a:spcPts val="0"/>
              </a:spcBef>
              <a:buNone/>
            </a:pPr>
            <a:endParaRPr lang="da-DK" altLang="da-DK" sz="2000" b="1" dirty="0">
              <a:solidFill>
                <a:srgbClr val="FF0000"/>
              </a:solidFill>
            </a:endParaRPr>
          </a:p>
          <a:p>
            <a:pPr marL="0" indent="0">
              <a:spcBef>
                <a:spcPts val="0"/>
              </a:spcBef>
              <a:buNone/>
            </a:pPr>
            <a:endParaRPr lang="da-DK" altLang="da-DK" sz="2000" b="1" dirty="0">
              <a:solidFill>
                <a:srgbClr val="FF0000"/>
              </a:solidFill>
            </a:endParaRPr>
          </a:p>
          <a:p>
            <a:pPr>
              <a:spcBef>
                <a:spcPts val="0"/>
              </a:spcBef>
            </a:pPr>
            <a:r>
              <a:rPr lang="da-DK" altLang="da-DK" sz="2000" b="1" dirty="0"/>
              <a:t>ØV. 11 FRYGTLØSHED FOR SLAG</a:t>
            </a:r>
          </a:p>
          <a:p>
            <a:pPr marL="0" indent="0">
              <a:spcBef>
                <a:spcPts val="0"/>
              </a:spcBef>
              <a:buNone/>
            </a:pPr>
            <a:r>
              <a:rPr lang="da-DK" altLang="da-DK" sz="2000" b="1" dirty="0"/>
              <a:t>Du er iført synligt beskyttelsesærme </a:t>
            </a:r>
            <a:r>
              <a:rPr lang="da-DK" altLang="da-DK" sz="2000" b="1" dirty="0">
                <a:solidFill>
                  <a:srgbClr val="FF0000"/>
                </a:solidFill>
              </a:rPr>
              <a:t>og på tegn fra dommeren kommer du gående ud fra skjul ca. 75m </a:t>
            </a:r>
            <a:r>
              <a:rPr lang="da-DK" altLang="da-DK" sz="2000" b="1" dirty="0"/>
              <a:t>ude i åbent jævnt terræn</a:t>
            </a:r>
          </a:p>
          <a:p>
            <a:pPr marL="0" indent="0">
              <a:spcBef>
                <a:spcPts val="0"/>
              </a:spcBef>
              <a:buNone/>
            </a:pPr>
            <a:endParaRPr lang="da-DK" altLang="da-DK" sz="2000" b="1" dirty="0"/>
          </a:p>
          <a:p>
            <a:pPr marL="0" indent="0">
              <a:spcBef>
                <a:spcPts val="0"/>
              </a:spcBef>
              <a:buNone/>
            </a:pPr>
            <a:r>
              <a:rPr lang="da-DK" altLang="da-DK" sz="2000" b="1" dirty="0">
                <a:solidFill>
                  <a:srgbClr val="FF0000"/>
                </a:solidFill>
              </a:rPr>
              <a:t>Du skal holde øje med hunden samt banens forløb og fortsætte dit løb frem i banen. Når hunden er sluppet og er ca. 50 m fra dig, vender du rundt og løber med stokken hævet truende frem mod hunden.</a:t>
            </a:r>
          </a:p>
          <a:p>
            <a:pPr marL="0" indent="0">
              <a:spcBef>
                <a:spcPts val="0"/>
              </a:spcBef>
              <a:buNone/>
            </a:pPr>
            <a:endParaRPr lang="da-DK" altLang="da-DK" sz="2000" b="1" dirty="0"/>
          </a:p>
          <a:p>
            <a:pPr marL="0" indent="0">
              <a:spcBef>
                <a:spcPts val="0"/>
              </a:spcBef>
              <a:buNone/>
            </a:pPr>
            <a:r>
              <a:rPr lang="da-DK" altLang="da-DK" sz="2000" b="1" dirty="0">
                <a:solidFill>
                  <a:srgbClr val="FF0000"/>
                </a:solidFill>
              </a:rPr>
              <a:t>Flugtforsøg, først når linen er sat på hunden, og dommeren har sagt ”ja tak”, er øvelsen afsluttet. Du bliver stående roligt indtil du har sikret dig, at hunden er i line og dommeren har sagt ”ja tak”.</a:t>
            </a:r>
          </a:p>
          <a:p>
            <a:pPr marL="0" indent="0">
              <a:spcBef>
                <a:spcPts val="0"/>
              </a:spcBef>
              <a:buNone/>
            </a:pPr>
            <a:endParaRPr lang="da-DK" altLang="da-DK" sz="2000" b="1" dirty="0"/>
          </a:p>
        </p:txBody>
      </p:sp>
      <p:sp>
        <p:nvSpPr>
          <p:cNvPr id="4" name="Pladsholder til sidefod 3">
            <a:extLst>
              <a:ext uri="{FF2B5EF4-FFF2-40B4-BE49-F238E27FC236}">
                <a16:creationId xmlns:a16="http://schemas.microsoft.com/office/drawing/2014/main" id="{49507F14-D656-D5FB-2559-50201FF40E8E}"/>
              </a:ext>
            </a:extLst>
          </p:cNvPr>
          <p:cNvSpPr>
            <a:spLocks noGrp="1"/>
          </p:cNvSpPr>
          <p:nvPr>
            <p:ph type="ftr" sz="quarter" idx="11"/>
          </p:nvPr>
        </p:nvSpPr>
        <p:spPr/>
        <p:txBody>
          <a:bodyPr/>
          <a:lstStyle/>
          <a:p>
            <a:pPr>
              <a:defRPr/>
            </a:pPr>
            <a:r>
              <a:rPr lang="da-DK"/>
              <a:t>PROGRAMKENDSKAB og DOMMERVEDLIGEHOLDELSE 2026</a:t>
            </a:r>
            <a:endParaRPr lang="da-DK" dirty="0"/>
          </a:p>
        </p:txBody>
      </p:sp>
    </p:spTree>
    <p:extLst>
      <p:ext uri="{BB962C8B-B14F-4D97-AF65-F5344CB8AC3E}">
        <p14:creationId xmlns:p14="http://schemas.microsoft.com/office/powerpoint/2010/main" val="11795996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47">
                                            <p:txEl>
                                              <p:pRg st="4" end="4"/>
                                            </p:txEl>
                                          </p:spTgt>
                                        </p:tgtEl>
                                        <p:attrNameLst>
                                          <p:attrName>style.visibility</p:attrName>
                                        </p:attrNameLst>
                                      </p:cBhvr>
                                      <p:to>
                                        <p:strVal val="visible"/>
                                      </p:to>
                                    </p:set>
                                    <p:animEffect transition="in" filter="fade">
                                      <p:cBhvr>
                                        <p:cTn id="17" dur="500"/>
                                        <p:tgtEl>
                                          <p:spTgt spid="614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47">
                                            <p:txEl>
                                              <p:pRg st="5" end="5"/>
                                            </p:txEl>
                                          </p:spTgt>
                                        </p:tgtEl>
                                        <p:attrNameLst>
                                          <p:attrName>style.visibility</p:attrName>
                                        </p:attrNameLst>
                                      </p:cBhvr>
                                      <p:to>
                                        <p:strVal val="visible"/>
                                      </p:to>
                                    </p:set>
                                    <p:animEffect transition="in" filter="fade">
                                      <p:cBhvr>
                                        <p:cTn id="22" dur="500"/>
                                        <p:tgtEl>
                                          <p:spTgt spid="614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47">
                                            <p:txEl>
                                              <p:pRg st="7" end="7"/>
                                            </p:txEl>
                                          </p:spTgt>
                                        </p:tgtEl>
                                        <p:attrNameLst>
                                          <p:attrName>style.visibility</p:attrName>
                                        </p:attrNameLst>
                                      </p:cBhvr>
                                      <p:to>
                                        <p:strVal val="visible"/>
                                      </p:to>
                                    </p:set>
                                    <p:animEffect transition="in" filter="fade">
                                      <p:cBhvr>
                                        <p:cTn id="27" dur="500"/>
                                        <p:tgtEl>
                                          <p:spTgt spid="6147">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147">
                                            <p:txEl>
                                              <p:pRg st="9" end="9"/>
                                            </p:txEl>
                                          </p:spTgt>
                                        </p:tgtEl>
                                        <p:attrNameLst>
                                          <p:attrName>style.visibility</p:attrName>
                                        </p:attrNameLst>
                                      </p:cBhvr>
                                      <p:to>
                                        <p:strVal val="visible"/>
                                      </p:to>
                                    </p:set>
                                    <p:animEffect transition="in" filter="fade">
                                      <p:cBhvr>
                                        <p:cTn id="32" dur="500"/>
                                        <p:tgtEl>
                                          <p:spTgt spid="61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FD4D3-BDC6-4F0D-E518-C1414CA15EF8}"/>
            </a:ext>
          </a:extLst>
        </p:cNvPr>
        <p:cNvGrpSpPr/>
        <p:nvPr/>
      </p:nvGrpSpPr>
      <p:grpSpPr>
        <a:xfrm>
          <a:off x="0" y="0"/>
          <a:ext cx="0" cy="0"/>
          <a:chOff x="0" y="0"/>
          <a:chExt cx="0" cy="0"/>
        </a:xfrm>
      </p:grpSpPr>
      <p:sp>
        <p:nvSpPr>
          <p:cNvPr id="6147" name="Pladsholder til indhold 2">
            <a:extLst>
              <a:ext uri="{FF2B5EF4-FFF2-40B4-BE49-F238E27FC236}">
                <a16:creationId xmlns:a16="http://schemas.microsoft.com/office/drawing/2014/main" id="{F6308DBA-0972-2BAD-365A-CA1940603D84}"/>
              </a:ext>
            </a:extLst>
          </p:cNvPr>
          <p:cNvSpPr>
            <a:spLocks noGrp="1"/>
          </p:cNvSpPr>
          <p:nvPr>
            <p:ph idx="1"/>
          </p:nvPr>
        </p:nvSpPr>
        <p:spPr>
          <a:xfrm>
            <a:off x="457200" y="188640"/>
            <a:ext cx="8229600" cy="5894115"/>
          </a:xfrm>
        </p:spPr>
        <p:txBody>
          <a:bodyPr/>
          <a:lstStyle/>
          <a:p>
            <a:pPr>
              <a:spcBef>
                <a:spcPts val="0"/>
              </a:spcBef>
            </a:pPr>
            <a:r>
              <a:rPr lang="da-DK" altLang="da-DK" b="1" dirty="0"/>
              <a:t> </a:t>
            </a:r>
            <a:r>
              <a:rPr lang="da-DK" altLang="da-DK" sz="2000" b="1" dirty="0"/>
              <a:t>ØV.12 AFSTÅELSE FRA STOP</a:t>
            </a:r>
          </a:p>
          <a:p>
            <a:pPr marL="0" indent="0">
              <a:spcBef>
                <a:spcPts val="0"/>
              </a:spcBef>
              <a:buNone/>
            </a:pPr>
            <a:r>
              <a:rPr lang="da-DK" altLang="da-DK" sz="2000" b="1" dirty="0"/>
              <a:t> </a:t>
            </a:r>
            <a:r>
              <a:rPr lang="da-DK" altLang="da-DK" sz="2000" b="1" dirty="0">
                <a:solidFill>
                  <a:srgbClr val="FF0000"/>
                </a:solidFill>
              </a:rPr>
              <a:t>iført synligt beskyttelsesærme og på tegn fra dommeren kommer du gående ud fra skjul ca. 75m ude i åbent jævnt terræn. </a:t>
            </a:r>
          </a:p>
          <a:p>
            <a:pPr marL="0" indent="0">
              <a:spcBef>
                <a:spcPts val="0"/>
              </a:spcBef>
              <a:buNone/>
            </a:pPr>
            <a:endParaRPr lang="da-DK" altLang="da-DK" sz="2000" b="1" dirty="0">
              <a:solidFill>
                <a:srgbClr val="FF0000"/>
              </a:solidFill>
            </a:endParaRPr>
          </a:p>
          <a:p>
            <a:pPr marL="0" indent="0">
              <a:spcBef>
                <a:spcPts val="0"/>
              </a:spcBef>
              <a:buNone/>
            </a:pPr>
            <a:r>
              <a:rPr lang="da-DK" altLang="da-DK" sz="2000" b="1" dirty="0">
                <a:solidFill>
                  <a:srgbClr val="FF0000"/>
                </a:solidFill>
              </a:rPr>
              <a:t>løbe i moderat tempo, væk fra hundeføreren. Du skal holde øje med hunden samt banens forløb og fortsætte dit løb frem i banen.</a:t>
            </a:r>
          </a:p>
          <a:p>
            <a:pPr marL="0" indent="0">
              <a:spcBef>
                <a:spcPts val="0"/>
              </a:spcBef>
              <a:buNone/>
            </a:pPr>
            <a:endParaRPr lang="da-DK" altLang="da-DK" sz="2000" b="1" dirty="0">
              <a:solidFill>
                <a:srgbClr val="FF0000"/>
              </a:solidFill>
            </a:endParaRPr>
          </a:p>
          <a:p>
            <a:pPr marL="0" indent="0">
              <a:spcBef>
                <a:spcPts val="0"/>
              </a:spcBef>
              <a:buNone/>
            </a:pPr>
            <a:r>
              <a:rPr lang="da-DK" altLang="da-DK" sz="2000" b="1" dirty="0">
                <a:solidFill>
                  <a:srgbClr val="FF0000"/>
                </a:solidFill>
              </a:rPr>
              <a:t>Når hunden er sluppet og er ca. 50 m fra dig, stopper du op, og vender rundt med front og ærme mod hunden. Ærmet skal være placeret i passiv position, med den “frie hånd” til at støtte ærmet. </a:t>
            </a:r>
          </a:p>
          <a:p>
            <a:pPr marL="0" indent="0">
              <a:spcBef>
                <a:spcPts val="0"/>
              </a:spcBef>
              <a:buNone/>
            </a:pPr>
            <a:endParaRPr lang="da-DK" altLang="da-DK" sz="2000" b="1" dirty="0">
              <a:solidFill>
                <a:srgbClr val="FF0000"/>
              </a:solidFill>
            </a:endParaRPr>
          </a:p>
          <a:p>
            <a:pPr marL="0" indent="0">
              <a:spcBef>
                <a:spcPts val="0"/>
              </a:spcBef>
              <a:buNone/>
            </a:pPr>
            <a:r>
              <a:rPr lang="da-DK" altLang="da-DK" sz="2000" b="1" dirty="0">
                <a:solidFill>
                  <a:srgbClr val="FF0000"/>
                </a:solidFill>
              </a:rPr>
              <a:t>Du holder den passive position, frem til linen er beordret på hunden, og dommer har afsluttet øvelsen med "Ja tak".</a:t>
            </a:r>
          </a:p>
          <a:p>
            <a:pPr marL="0" indent="0">
              <a:spcBef>
                <a:spcPts val="0"/>
              </a:spcBef>
              <a:buNone/>
            </a:pPr>
            <a:endParaRPr lang="da-DK" altLang="da-DK" sz="2000" b="1" dirty="0">
              <a:solidFill>
                <a:srgbClr val="FF0000"/>
              </a:solidFill>
            </a:endParaRPr>
          </a:p>
          <a:p>
            <a:pPr marL="0" indent="0">
              <a:spcBef>
                <a:spcPts val="0"/>
              </a:spcBef>
              <a:buNone/>
            </a:pPr>
            <a:r>
              <a:rPr lang="da-DK" altLang="da-DK" sz="2000" b="1" dirty="0">
                <a:solidFill>
                  <a:srgbClr val="FF0000"/>
                </a:solidFill>
              </a:rPr>
              <a:t>Øvelsen skal altid udføres i umiddelbar forlængelse af øvelse 11 og på samme sted. Der anvendes samme figurant og dommere.</a:t>
            </a:r>
          </a:p>
          <a:p>
            <a:pPr marL="0" indent="0">
              <a:spcBef>
                <a:spcPts val="0"/>
              </a:spcBef>
              <a:buNone/>
            </a:pPr>
            <a:endParaRPr lang="da-DK" altLang="da-DK" sz="2000" b="1" dirty="0">
              <a:solidFill>
                <a:srgbClr val="FF0000"/>
              </a:solidFill>
            </a:endParaRPr>
          </a:p>
          <a:p>
            <a:pPr marL="0" indent="0">
              <a:spcBef>
                <a:spcPts val="0"/>
              </a:spcBef>
              <a:buNone/>
            </a:pPr>
            <a:endParaRPr lang="da-DK" altLang="da-DK" sz="2000" b="1" dirty="0">
              <a:solidFill>
                <a:srgbClr val="FF0000"/>
              </a:solidFill>
            </a:endParaRPr>
          </a:p>
          <a:p>
            <a:pPr marL="0" indent="0">
              <a:spcBef>
                <a:spcPts val="0"/>
              </a:spcBef>
              <a:buNone/>
            </a:pPr>
            <a:endParaRPr lang="da-DK" altLang="da-DK" sz="2000" b="1" dirty="0"/>
          </a:p>
        </p:txBody>
      </p:sp>
      <p:sp>
        <p:nvSpPr>
          <p:cNvPr id="4" name="Pladsholder til sidefod 3">
            <a:extLst>
              <a:ext uri="{FF2B5EF4-FFF2-40B4-BE49-F238E27FC236}">
                <a16:creationId xmlns:a16="http://schemas.microsoft.com/office/drawing/2014/main" id="{DC906BF1-5956-E386-78B7-2EAF1BADE64A}"/>
              </a:ext>
            </a:extLst>
          </p:cNvPr>
          <p:cNvSpPr>
            <a:spLocks noGrp="1"/>
          </p:cNvSpPr>
          <p:nvPr>
            <p:ph type="ftr" sz="quarter" idx="11"/>
          </p:nvPr>
        </p:nvSpPr>
        <p:spPr/>
        <p:txBody>
          <a:bodyPr/>
          <a:lstStyle/>
          <a:p>
            <a:pPr>
              <a:defRPr/>
            </a:pPr>
            <a:r>
              <a:rPr lang="da-DK"/>
              <a:t>PROGRAMKENDSKAB og DOMMERVEDLIGEHOLDELSE 2026</a:t>
            </a:r>
            <a:endParaRPr lang="da-DK" dirty="0"/>
          </a:p>
        </p:txBody>
      </p:sp>
    </p:spTree>
    <p:extLst>
      <p:ext uri="{BB962C8B-B14F-4D97-AF65-F5344CB8AC3E}">
        <p14:creationId xmlns:p14="http://schemas.microsoft.com/office/powerpoint/2010/main" val="34609043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47">
                                            <p:txEl>
                                              <p:pRg st="3" end="3"/>
                                            </p:txEl>
                                          </p:spTgt>
                                        </p:tgtEl>
                                        <p:attrNameLst>
                                          <p:attrName>style.visibility</p:attrName>
                                        </p:attrNameLst>
                                      </p:cBhvr>
                                      <p:to>
                                        <p:strVal val="visible"/>
                                      </p:to>
                                    </p:set>
                                    <p:animEffect transition="in" filter="fade">
                                      <p:cBhvr>
                                        <p:cTn id="17" dur="500"/>
                                        <p:tgtEl>
                                          <p:spTgt spid="61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47">
                                            <p:txEl>
                                              <p:pRg st="5" end="5"/>
                                            </p:txEl>
                                          </p:spTgt>
                                        </p:tgtEl>
                                        <p:attrNameLst>
                                          <p:attrName>style.visibility</p:attrName>
                                        </p:attrNameLst>
                                      </p:cBhvr>
                                      <p:to>
                                        <p:strVal val="visible"/>
                                      </p:to>
                                    </p:set>
                                    <p:animEffect transition="in" filter="fade">
                                      <p:cBhvr>
                                        <p:cTn id="22" dur="500"/>
                                        <p:tgtEl>
                                          <p:spTgt spid="614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47">
                                            <p:txEl>
                                              <p:pRg st="7" end="7"/>
                                            </p:txEl>
                                          </p:spTgt>
                                        </p:tgtEl>
                                        <p:attrNameLst>
                                          <p:attrName>style.visibility</p:attrName>
                                        </p:attrNameLst>
                                      </p:cBhvr>
                                      <p:to>
                                        <p:strVal val="visible"/>
                                      </p:to>
                                    </p:set>
                                    <p:animEffect transition="in" filter="fade">
                                      <p:cBhvr>
                                        <p:cTn id="27" dur="500"/>
                                        <p:tgtEl>
                                          <p:spTgt spid="6147">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147">
                                            <p:txEl>
                                              <p:pRg st="9" end="9"/>
                                            </p:txEl>
                                          </p:spTgt>
                                        </p:tgtEl>
                                        <p:attrNameLst>
                                          <p:attrName>style.visibility</p:attrName>
                                        </p:attrNameLst>
                                      </p:cBhvr>
                                      <p:to>
                                        <p:strVal val="visible"/>
                                      </p:to>
                                    </p:set>
                                    <p:animEffect transition="in" filter="fade">
                                      <p:cBhvr>
                                        <p:cTn id="32" dur="500"/>
                                        <p:tgtEl>
                                          <p:spTgt spid="61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idefod 3">
            <a:extLst>
              <a:ext uri="{FF2B5EF4-FFF2-40B4-BE49-F238E27FC236}">
                <a16:creationId xmlns:a16="http://schemas.microsoft.com/office/drawing/2014/main" id="{4B88A043-9A16-51B4-2E1B-7434F6F163C8}"/>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1748" name="Titel 1">
            <a:extLst>
              <a:ext uri="{FF2B5EF4-FFF2-40B4-BE49-F238E27FC236}">
                <a16:creationId xmlns:a16="http://schemas.microsoft.com/office/drawing/2014/main" id="{90E566D8-8699-9CCE-7FAD-CB8664763C58}"/>
              </a:ext>
            </a:extLst>
          </p:cNvPr>
          <p:cNvSpPr>
            <a:spLocks noGrp="1"/>
          </p:cNvSpPr>
          <p:nvPr>
            <p:ph type="title"/>
          </p:nvPr>
        </p:nvSpPr>
        <p:spPr>
          <a:xfrm>
            <a:off x="683568" y="548680"/>
            <a:ext cx="8229600" cy="504825"/>
          </a:xfrm>
        </p:spPr>
        <p:txBody>
          <a:bodyPr/>
          <a:lstStyle/>
          <a:p>
            <a:r>
              <a:rPr lang="da-DK"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Kommende  program ændringer</a:t>
            </a:r>
            <a:endParaRPr lang="da-DK" altLang="da-DK" sz="3600" b="1" dirty="0">
              <a:latin typeface="Times New Roman" panose="02020603050405020304" pitchFamily="18" charset="0"/>
              <a:cs typeface="Times New Roman" panose="02020603050405020304" pitchFamily="18" charset="0"/>
            </a:endParaRPr>
          </a:p>
        </p:txBody>
      </p:sp>
      <p:sp>
        <p:nvSpPr>
          <p:cNvPr id="5" name="Tekstfelt 4">
            <a:extLst>
              <a:ext uri="{FF2B5EF4-FFF2-40B4-BE49-F238E27FC236}">
                <a16:creationId xmlns:a16="http://schemas.microsoft.com/office/drawing/2014/main" id="{CEDCECA6-3B46-FA63-1D1A-7DDA6F59B3B6}"/>
              </a:ext>
            </a:extLst>
          </p:cNvPr>
          <p:cNvSpPr txBox="1"/>
          <p:nvPr/>
        </p:nvSpPr>
        <p:spPr>
          <a:xfrm>
            <a:off x="1331640" y="2721114"/>
            <a:ext cx="7200800" cy="707886"/>
          </a:xfrm>
          <a:prstGeom prst="rect">
            <a:avLst/>
          </a:prstGeom>
          <a:noFill/>
        </p:spPr>
        <p:txBody>
          <a:bodyPr wrap="square" rtlCol="0">
            <a:spAutoFit/>
          </a:bodyPr>
          <a:lstStyle/>
          <a:p>
            <a:r>
              <a:rPr lang="da-DK" sz="2000" dirty="0"/>
              <a:t>Skal fremlægges på repræsentantskabsmøde for endelig godkendelse</a:t>
            </a:r>
          </a:p>
        </p:txBody>
      </p:sp>
      <p:sp>
        <p:nvSpPr>
          <p:cNvPr id="2" name="Titel 1">
            <a:extLst>
              <a:ext uri="{FF2B5EF4-FFF2-40B4-BE49-F238E27FC236}">
                <a16:creationId xmlns:a16="http://schemas.microsoft.com/office/drawing/2014/main" id="{836BA716-5885-0AF8-5C02-9EDBA0EA1405}"/>
              </a:ext>
            </a:extLst>
          </p:cNvPr>
          <p:cNvSpPr txBox="1">
            <a:spLocks/>
          </p:cNvSpPr>
          <p:nvPr/>
        </p:nvSpPr>
        <p:spPr bwMode="auto">
          <a:xfrm>
            <a:off x="704184" y="1643798"/>
            <a:ext cx="82296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da-DK"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Konkurrence program</a:t>
            </a:r>
            <a:endParaRPr lang="da-DK" altLang="da-DK" sz="3600" b="1" dirty="0">
              <a:latin typeface="Times New Roman" panose="02020603050405020304" pitchFamily="18" charset="0"/>
              <a:cs typeface="Times New Roman" panose="02020603050405020304" pitchFamily="18"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87F3E-EFED-619C-D09F-DDDEDF730142}"/>
            </a:ext>
          </a:extLst>
        </p:cNvPr>
        <p:cNvGrpSpPr/>
        <p:nvPr/>
      </p:nvGrpSpPr>
      <p:grpSpPr>
        <a:xfrm>
          <a:off x="0" y="0"/>
          <a:ext cx="0" cy="0"/>
          <a:chOff x="0" y="0"/>
          <a:chExt cx="0" cy="0"/>
        </a:xfrm>
      </p:grpSpPr>
      <p:sp>
        <p:nvSpPr>
          <p:cNvPr id="27650" name="Pladsholder til indhold 2">
            <a:extLst>
              <a:ext uri="{FF2B5EF4-FFF2-40B4-BE49-F238E27FC236}">
                <a16:creationId xmlns:a16="http://schemas.microsoft.com/office/drawing/2014/main" id="{409CDB2E-4EDB-2197-8602-845E0B08795C}"/>
              </a:ext>
            </a:extLst>
          </p:cNvPr>
          <p:cNvSpPr>
            <a:spLocks noGrp="1"/>
          </p:cNvSpPr>
          <p:nvPr>
            <p:ph idx="1"/>
          </p:nvPr>
        </p:nvSpPr>
        <p:spPr>
          <a:xfrm>
            <a:off x="457200" y="981075"/>
            <a:ext cx="8229600" cy="5145088"/>
          </a:xfrm>
        </p:spPr>
        <p:txBody>
          <a:bodyPr/>
          <a:lstStyle/>
          <a:p>
            <a:r>
              <a:rPr lang="da-DK" altLang="da-DK" b="1" dirty="0">
                <a:latin typeface="Times New Roman" panose="02020603050405020304" pitchFamily="18" charset="0"/>
                <a:cs typeface="Times New Roman" panose="02020603050405020304" pitchFamily="18" charset="0"/>
              </a:rPr>
              <a:t>Bedømmelse:</a:t>
            </a:r>
          </a:p>
          <a:p>
            <a:pPr marL="0" indent="0">
              <a:buNone/>
            </a:pPr>
            <a:r>
              <a:rPr lang="da-DK" altLang="da-DK" b="1" dirty="0">
                <a:latin typeface="Times New Roman" panose="02020603050405020304" pitchFamily="18" charset="0"/>
                <a:cs typeface="Times New Roman" panose="02020603050405020304" pitchFamily="18" charset="0"/>
              </a:rPr>
              <a:t>Fraviger hunden under øvelsen den ovenfor beskrevne position under gang, løb, vendinger og opstandsninger, sætter den sig ikke ved opstandsninger, sætter den sig tøvende eller skævt medfører det fradrag.</a:t>
            </a:r>
          </a:p>
          <a:p>
            <a:pPr marL="0" indent="0">
              <a:buNone/>
            </a:pPr>
            <a:r>
              <a:rPr lang="da-DK" altLang="da-DK" b="1" dirty="0">
                <a:solidFill>
                  <a:srgbClr val="FF0000"/>
                </a:solidFill>
                <a:latin typeface="Times New Roman" panose="02020603050405020304" pitchFamily="18" charset="0"/>
                <a:cs typeface="Times New Roman" panose="02020603050405020304" pitchFamily="18" charset="0"/>
              </a:rPr>
              <a:t>Animeringer f.eks. lyde fra munden, knips med fingrene, klap på låret, hæleklap, kropsdrejninger og unaturlige bevægelser medfører fradrag i point.</a:t>
            </a:r>
          </a:p>
        </p:txBody>
      </p:sp>
      <p:sp>
        <p:nvSpPr>
          <p:cNvPr id="4" name="Pladsholder til sidefod 3">
            <a:extLst>
              <a:ext uri="{FF2B5EF4-FFF2-40B4-BE49-F238E27FC236}">
                <a16:creationId xmlns:a16="http://schemas.microsoft.com/office/drawing/2014/main" id="{C7FC5F5D-9036-D339-72BE-312B6B2ABC8F}"/>
              </a:ext>
            </a:extLst>
          </p:cNvPr>
          <p:cNvSpPr>
            <a:spLocks noGrp="1"/>
          </p:cNvSpPr>
          <p:nvPr>
            <p:ph type="ftr" sz="quarter" idx="11"/>
          </p:nvPr>
        </p:nvSpPr>
        <p:spPr/>
        <p:txBody>
          <a:bodyPr/>
          <a:lstStyle/>
          <a:p>
            <a:pPr>
              <a:defRPr/>
            </a:pPr>
            <a:r>
              <a:rPr lang="da-DK"/>
              <a:t>PROGRAMKENDSKAB og DOMMERVEDLIGEHOLDELSE 2026</a:t>
            </a:r>
            <a:endParaRPr lang="da-DK" dirty="0"/>
          </a:p>
        </p:txBody>
      </p:sp>
      <p:sp>
        <p:nvSpPr>
          <p:cNvPr id="30724" name="Titel 1">
            <a:extLst>
              <a:ext uri="{FF2B5EF4-FFF2-40B4-BE49-F238E27FC236}">
                <a16:creationId xmlns:a16="http://schemas.microsoft.com/office/drawing/2014/main" id="{90ECD818-8B5F-D2C6-0E2D-696FC0EF011D}"/>
              </a:ext>
            </a:extLst>
          </p:cNvPr>
          <p:cNvSpPr>
            <a:spLocks noGrp="1"/>
          </p:cNvSpPr>
          <p:nvPr>
            <p:ph type="title"/>
          </p:nvPr>
        </p:nvSpPr>
        <p:spPr>
          <a:xfrm>
            <a:off x="457200" y="115888"/>
            <a:ext cx="8229600" cy="504825"/>
          </a:xfrm>
        </p:spPr>
        <p:txBody>
          <a:bodyPr/>
          <a:lstStyle/>
          <a:p>
            <a:r>
              <a:rPr lang="da-DK" altLang="da-DK" sz="3600" b="1" dirty="0">
                <a:latin typeface="Times New Roman" panose="02020603050405020304" pitchFamily="18" charset="0"/>
                <a:cs typeface="Times New Roman" panose="02020603050405020304" pitchFamily="18" charset="0"/>
              </a:rPr>
              <a:t>Øvelse1, Fri ved fod</a:t>
            </a:r>
          </a:p>
        </p:txBody>
      </p:sp>
    </p:spTree>
    <p:extLst>
      <p:ext uri="{BB962C8B-B14F-4D97-AF65-F5344CB8AC3E}">
        <p14:creationId xmlns:p14="http://schemas.microsoft.com/office/powerpoint/2010/main" val="3496429824"/>
      </p:ext>
    </p:extLst>
  </p:cSld>
  <p:clrMapOvr>
    <a:masterClrMapping/>
  </p:clrMapOvr>
  <p:transition/>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2868</TotalTime>
  <Words>2196</Words>
  <Application>Microsoft Office PowerPoint</Application>
  <PresentationFormat>Skærmshow (4:3)</PresentationFormat>
  <Paragraphs>173</Paragraphs>
  <Slides>21</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21</vt:i4>
      </vt:variant>
    </vt:vector>
  </HeadingPairs>
  <TitlesOfParts>
    <vt:vector size="25" baseType="lpstr">
      <vt:lpstr>Arial</vt:lpstr>
      <vt:lpstr>Calibri</vt:lpstr>
      <vt:lpstr>Times New Roman</vt:lpstr>
      <vt:lpstr>Kontortema</vt:lpstr>
      <vt:lpstr>PROGRAMKENDSKAB  og DOMMERVEDLIGEHOLDELSE 2026 Ensretning af dommervejledning / figurantvejledning  og kommende programændringer</vt:lpstr>
      <vt:lpstr>  Dommeruddannelse og Dommervejledning</vt:lpstr>
      <vt:lpstr>PowerPoint-præsentation</vt:lpstr>
      <vt:lpstr>PowerPoint-præsentation</vt:lpstr>
      <vt:lpstr>Figurant Uddannelses Materiale</vt:lpstr>
      <vt:lpstr>PowerPoint-præsentation</vt:lpstr>
      <vt:lpstr>PowerPoint-præsentation</vt:lpstr>
      <vt:lpstr>Kommende  program ændringer</vt:lpstr>
      <vt:lpstr>Øvelse1, Fri ved fod</vt:lpstr>
      <vt:lpstr>Øvelse 3, Halsgivning</vt:lpstr>
      <vt:lpstr>Øvelse 6,  Fri ved cykel</vt:lpstr>
      <vt:lpstr>Øvelse 11, Frygtløshed for slag alle klasser</vt:lpstr>
      <vt:lpstr>Øvelse 12, Afståelse af stop</vt:lpstr>
      <vt:lpstr>Øvelse 12, Afståelse af stop</vt:lpstr>
      <vt:lpstr>Øvelse 9, Rundering / Eftersøgning Vinderklasse</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DOMMERVEDLIGEHOLDELSESKURSUS</dc:title>
  <dc:creator>Carsten</dc:creator>
  <cp:lastModifiedBy>Axel Ahm</cp:lastModifiedBy>
  <cp:revision>377</cp:revision>
  <dcterms:created xsi:type="dcterms:W3CDTF">2012-01-22T10:17:17Z</dcterms:created>
  <dcterms:modified xsi:type="dcterms:W3CDTF">2026-02-09T09:02:29Z</dcterms:modified>
</cp:coreProperties>
</file>